
<file path=[Content_Types].xml><?xml version="1.0" encoding="utf-8"?>
<Types xmlns="http://schemas.openxmlformats.org/package/2006/content-types">
  <Default Extension="bin" ContentType="application/vnd.openxmlformats-officedocument.oleObject"/>
  <Default Extension="emf" ContentType="image/x-emf"/>
  <Default Extension="jfif" ContentType="image/jpeg"/>
  <Default Extension="jpeg" ContentType="image/jpeg"/>
  <Default Extension="jpg" ContentType="image/png"/>
  <Default Extension="mp3" ContentType="audio/mpeg"/>
  <Default Extension="png" ContentType="image/png"/>
  <Default Extension="rels" ContentType="application/vnd.openxmlformats-package.relationships+xml"/>
  <Default Extension="svg" ContentType="image/svg+xml"/>
  <Default Extension="wav" ContentType="audio/x-wav"/>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media/image27.jpg" ContentType="image/jpeg"/>
  <Override PartName="/ppt/notesSlides/notesSlide1.xml" ContentType="application/vnd.openxmlformats-officedocument.presentationml.notesSlide+xml"/>
  <Override PartName="/ppt/media/image38.jpg" ContentType="image/jpeg"/>
  <Override PartName="/ppt/media/image50.jpg" ContentType="image/jpeg"/>
  <Override PartName="/ppt/notesSlides/notesSlide2.xml" ContentType="application/vnd.openxmlformats-officedocument.presentationml.notesSlide+xml"/>
  <Override PartName="/ppt/media/image78.jpg" ContentType="image/jpeg"/>
  <Override PartName="/ppt/tags/tag2.xml" ContentType="application/vnd.openxmlformats-officedocument.presentationml.tags+xml"/>
  <Override PartName="/ppt/notesSlides/notesSlide3.xml" ContentType="application/vnd.openxmlformats-officedocument.presentationml.notesSlide+xml"/>
  <Override PartName="/ppt/media/image95.jpg" ContentType="image/jpeg"/>
  <Override PartName="/ppt/media/image100.jpg" ContentType="image/jpeg"/>
  <Override PartName="/ppt/media/image107.jpg" ContentType="image/jpeg"/>
  <Override PartName="/ppt/media/image108.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sldIdLst>
    <p:sldId id="256" r:id="rId5"/>
    <p:sldId id="291" r:id="rId6"/>
    <p:sldId id="262" r:id="rId7"/>
    <p:sldId id="263" r:id="rId8"/>
    <p:sldId id="261" r:id="rId9"/>
    <p:sldId id="350" r:id="rId10"/>
    <p:sldId id="348" r:id="rId11"/>
    <p:sldId id="356" r:id="rId12"/>
    <p:sldId id="355" r:id="rId13"/>
    <p:sldId id="260" r:id="rId14"/>
    <p:sldId id="265" r:id="rId15"/>
    <p:sldId id="267" r:id="rId16"/>
    <p:sldId id="269" r:id="rId17"/>
    <p:sldId id="272" r:id="rId18"/>
    <p:sldId id="268" r:id="rId19"/>
    <p:sldId id="353" r:id="rId20"/>
    <p:sldId id="278" r:id="rId21"/>
    <p:sldId id="280" r:id="rId22"/>
    <p:sldId id="315" r:id="rId23"/>
    <p:sldId id="339" r:id="rId24"/>
    <p:sldId id="340" r:id="rId25"/>
    <p:sldId id="341" r:id="rId26"/>
    <p:sldId id="342" r:id="rId27"/>
    <p:sldId id="343" r:id="rId28"/>
    <p:sldId id="344" r:id="rId29"/>
    <p:sldId id="345" r:id="rId30"/>
    <p:sldId id="346" r:id="rId31"/>
    <p:sldId id="282" r:id="rId32"/>
    <p:sldId id="318" r:id="rId33"/>
    <p:sldId id="319" r:id="rId34"/>
    <p:sldId id="320" r:id="rId35"/>
    <p:sldId id="321" r:id="rId36"/>
    <p:sldId id="322" r:id="rId37"/>
    <p:sldId id="323" r:id="rId38"/>
    <p:sldId id="324" r:id="rId39"/>
    <p:sldId id="325" r:id="rId40"/>
    <p:sldId id="326" r:id="rId41"/>
    <p:sldId id="327" r:id="rId42"/>
    <p:sldId id="328" r:id="rId43"/>
    <p:sldId id="329" r:id="rId44"/>
    <p:sldId id="330" r:id="rId45"/>
    <p:sldId id="331" r:id="rId46"/>
    <p:sldId id="332" r:id="rId47"/>
    <p:sldId id="333" r:id="rId48"/>
    <p:sldId id="285" r:id="rId49"/>
    <p:sldId id="287" r:id="rId50"/>
    <p:sldId id="334" r:id="rId51"/>
    <p:sldId id="335" r:id="rId52"/>
    <p:sldId id="336" r:id="rId53"/>
    <p:sldId id="312" r:id="rId54"/>
    <p:sldId id="337" r:id="rId55"/>
    <p:sldId id="338" r:id="rId56"/>
    <p:sldId id="310" r:id="rId57"/>
    <p:sldId id="311" r:id="rId58"/>
    <p:sldId id="292" r:id="rId59"/>
    <p:sldId id="293" r:id="rId60"/>
    <p:sldId id="298" r:id="rId61"/>
    <p:sldId id="314" r:id="rId62"/>
    <p:sldId id="359" r:id="rId63"/>
    <p:sldId id="304" r:id="rId64"/>
    <p:sldId id="305" r:id="rId65"/>
    <p:sldId id="307" r:id="rId66"/>
  </p:sldIdLst>
  <p:sldSz cx="12192000" cy="6858000"/>
  <p:notesSz cx="6858000" cy="9144000"/>
  <p:custDataLst>
    <p:tags r:id="rId6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420F831-3730-487C-A71B-0544656B670D}">
          <p14:sldIdLst>
            <p14:sldId id="256"/>
            <p14:sldId id="291"/>
            <p14:sldId id="262"/>
            <p14:sldId id="263"/>
            <p14:sldId id="261"/>
            <p14:sldId id="350"/>
            <p14:sldId id="348"/>
            <p14:sldId id="356"/>
            <p14:sldId id="355"/>
            <p14:sldId id="260"/>
            <p14:sldId id="265"/>
            <p14:sldId id="267"/>
            <p14:sldId id="269"/>
            <p14:sldId id="272"/>
            <p14:sldId id="268"/>
            <p14:sldId id="353"/>
            <p14:sldId id="278"/>
            <p14:sldId id="280"/>
            <p14:sldId id="315"/>
            <p14:sldId id="339"/>
            <p14:sldId id="340"/>
            <p14:sldId id="341"/>
            <p14:sldId id="342"/>
            <p14:sldId id="343"/>
            <p14:sldId id="344"/>
            <p14:sldId id="345"/>
            <p14:sldId id="346"/>
            <p14:sldId id="282"/>
          </p14:sldIdLst>
        </p14:section>
        <p14:section name="Animation" id="{E48B6E82-F469-4389-9473-F5CE313EDD69}">
          <p14:sldIdLst/>
        </p14:section>
        <p14:section name="Untitled Section" id="{D7ECCB4F-C239-4692-A4D2-9E095D72F8B0}">
          <p14:sldIdLst>
            <p14:sldId id="318"/>
            <p14:sldId id="319"/>
            <p14:sldId id="320"/>
            <p14:sldId id="321"/>
            <p14:sldId id="322"/>
            <p14:sldId id="323"/>
            <p14:sldId id="324"/>
            <p14:sldId id="325"/>
            <p14:sldId id="326"/>
            <p14:sldId id="327"/>
            <p14:sldId id="328"/>
            <p14:sldId id="329"/>
            <p14:sldId id="330"/>
            <p14:sldId id="331"/>
            <p14:sldId id="332"/>
            <p14:sldId id="333"/>
            <p14:sldId id="285"/>
            <p14:sldId id="287"/>
            <p14:sldId id="334"/>
            <p14:sldId id="335"/>
            <p14:sldId id="336"/>
            <p14:sldId id="312"/>
            <p14:sldId id="337"/>
            <p14:sldId id="338"/>
            <p14:sldId id="310"/>
            <p14:sldId id="311"/>
            <p14:sldId id="292"/>
            <p14:sldId id="293"/>
            <p14:sldId id="298"/>
            <p14:sldId id="314"/>
            <p14:sldId id="359"/>
            <p14:sldId id="304"/>
            <p14:sldId id="305"/>
            <p14:sldId id="307"/>
          </p14:sldIdLst>
        </p14:section>
      </p14:sectionLst>
    </p:ext>
    <p:ext uri="{EFAFB233-063F-42B5-8137-9DF3F51BA10A}">
      <p15:sldGuideLst xmlns:p15="http://schemas.microsoft.com/office/powerpoint/2012/main">
        <p15:guide id="1" orient="horz" pos="981" userDrawn="1">
          <p15:clr>
            <a:srgbClr val="A4A3A4"/>
          </p15:clr>
        </p15:guide>
        <p15:guide id="2" pos="7151" userDrawn="1">
          <p15:clr>
            <a:srgbClr val="A4A3A4"/>
          </p15:clr>
        </p15:guide>
        <p15:guide id="3" orient="horz" pos="2931" userDrawn="1">
          <p15:clr>
            <a:srgbClr val="A4A3A4"/>
          </p15:clr>
        </p15:guide>
        <p15:guide id="4" orient="horz" pos="368" userDrawn="1">
          <p15:clr>
            <a:srgbClr val="A4A3A4"/>
          </p15:clr>
        </p15:guide>
        <p15:guide id="5" orient="horz" pos="1661" userDrawn="1">
          <p15:clr>
            <a:srgbClr val="A4A3A4"/>
          </p15:clr>
        </p15:guide>
        <p15:guide id="6" orient="horz" pos="345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A80000"/>
    <a:srgbClr val="000000"/>
    <a:srgbClr val="A20000"/>
    <a:srgbClr val="6C3F3F"/>
    <a:srgbClr val="FFFFFF"/>
    <a:srgbClr val="6C4040"/>
    <a:srgbClr val="860000"/>
    <a:srgbClr val="9E0000"/>
    <a:srgbClr val="760000"/>
    <a:srgbClr val="D2D2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44447-F2DE-4B88-9F2B-734A8C6D781F}" v="832" dt="2026-04-24T15:15:43.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2" autoAdjust="0"/>
    <p:restoredTop sz="94780" autoAdjust="0"/>
  </p:normalViewPr>
  <p:slideViewPr>
    <p:cSldViewPr snapToGrid="0" showGuides="1">
      <p:cViewPr>
        <p:scale>
          <a:sx n="33" d="100"/>
          <a:sy n="33" d="100"/>
        </p:scale>
        <p:origin x="2294" y="869"/>
      </p:cViewPr>
      <p:guideLst>
        <p:guide orient="horz" pos="981"/>
        <p:guide pos="7151"/>
        <p:guide orient="horz" pos="2931"/>
        <p:guide orient="horz" pos="368"/>
        <p:guide orient="horz" pos="1661"/>
        <p:guide orient="horz" pos="3453"/>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shay Murali" userId="e9f6d1e8-c947-42e8-b62a-f931672a5b0c" providerId="ADAL" clId="{DAAA3B8A-8A6B-4E0A-AFAC-6496A6F4B30B}"/>
    <pc:docChg chg="undo custSel addSld delSld modSld modSection">
      <pc:chgData name="Akshay Murali" userId="e9f6d1e8-c947-42e8-b62a-f931672a5b0c" providerId="ADAL" clId="{DAAA3B8A-8A6B-4E0A-AFAC-6496A6F4B30B}" dt="2026-04-24T15:15:43.281" v="1331"/>
      <pc:docMkLst>
        <pc:docMk/>
      </pc:docMkLst>
      <pc:sldChg chg="addSp delSp modSp mod modTransition delAnim modAnim">
        <pc:chgData name="Akshay Murali" userId="e9f6d1e8-c947-42e8-b62a-f931672a5b0c" providerId="ADAL" clId="{DAAA3B8A-8A6B-4E0A-AFAC-6496A6F4B30B}" dt="2026-04-24T10:04:42.037" v="826"/>
        <pc:sldMkLst>
          <pc:docMk/>
          <pc:sldMk cId="949610251" sldId="256"/>
        </pc:sldMkLst>
        <pc:picChg chg="add mod">
          <ac:chgData name="Akshay Murali" userId="e9f6d1e8-c947-42e8-b62a-f931672a5b0c" providerId="ADAL" clId="{DAAA3B8A-8A6B-4E0A-AFAC-6496A6F4B30B}" dt="2026-04-23T10:57:07.358" v="514" actId="1076"/>
          <ac:picMkLst>
            <pc:docMk/>
            <pc:sldMk cId="949610251" sldId="256"/>
            <ac:picMk id="2" creationId="{E71A09DA-8DFC-4424-70FA-A7D1133FC6C0}"/>
          </ac:picMkLst>
        </pc:picChg>
        <pc:picChg chg="add del mod">
          <ac:chgData name="Akshay Murali" userId="e9f6d1e8-c947-42e8-b62a-f931672a5b0c" providerId="ADAL" clId="{DAAA3B8A-8A6B-4E0A-AFAC-6496A6F4B30B}" dt="2026-04-24T09:54:30.072" v="822" actId="478"/>
          <ac:picMkLst>
            <pc:docMk/>
            <pc:sldMk cId="949610251" sldId="256"/>
            <ac:picMk id="3" creationId="{D910D07A-CDCF-9051-6DCC-F2CDCC5D8B11}"/>
          </ac:picMkLst>
        </pc:picChg>
        <pc:picChg chg="add mod">
          <ac:chgData name="Akshay Murali" userId="e9f6d1e8-c947-42e8-b62a-f931672a5b0c" providerId="ADAL" clId="{DAAA3B8A-8A6B-4E0A-AFAC-6496A6F4B30B}" dt="2026-04-24T10:04:10.642" v="825"/>
          <ac:picMkLst>
            <pc:docMk/>
            <pc:sldMk cId="949610251" sldId="256"/>
            <ac:picMk id="5" creationId="{8CFB5E75-220C-71B6-1DFF-723D9137AABC}"/>
          </ac:picMkLst>
        </pc:picChg>
      </pc:sldChg>
      <pc:sldChg chg="addSp modSp mod modTransition modAnim">
        <pc:chgData name="Akshay Murali" userId="e9f6d1e8-c947-42e8-b62a-f931672a5b0c" providerId="ADAL" clId="{DAAA3B8A-8A6B-4E0A-AFAC-6496A6F4B30B}" dt="2026-04-24T11:41:32.652" v="967"/>
        <pc:sldMkLst>
          <pc:docMk/>
          <pc:sldMk cId="1813558252" sldId="260"/>
        </pc:sldMkLst>
        <pc:picChg chg="add mod">
          <ac:chgData name="Akshay Murali" userId="e9f6d1e8-c947-42e8-b62a-f931672a5b0c" providerId="ADAL" clId="{DAAA3B8A-8A6B-4E0A-AFAC-6496A6F4B30B}" dt="2026-04-24T10:34:26.914" v="912" actId="1076"/>
          <ac:picMkLst>
            <pc:docMk/>
            <pc:sldMk cId="1813558252" sldId="260"/>
            <ac:picMk id="5" creationId="{62883CF2-4A82-A99D-8AC6-EF08D9E17682}"/>
          </ac:picMkLst>
        </pc:picChg>
      </pc:sldChg>
      <pc:sldChg chg="addSp modSp mod modAnim">
        <pc:chgData name="Akshay Murali" userId="e9f6d1e8-c947-42e8-b62a-f931672a5b0c" providerId="ADAL" clId="{DAAA3B8A-8A6B-4E0A-AFAC-6496A6F4B30B}" dt="2026-04-23T15:12:11.230" v="775"/>
        <pc:sldMkLst>
          <pc:docMk/>
          <pc:sldMk cId="2806400387" sldId="261"/>
        </pc:sldMkLst>
        <pc:picChg chg="add mod">
          <ac:chgData name="Akshay Murali" userId="e9f6d1e8-c947-42e8-b62a-f931672a5b0c" providerId="ADAL" clId="{DAAA3B8A-8A6B-4E0A-AFAC-6496A6F4B30B}" dt="2026-04-23T15:12:06.532" v="771" actId="1076"/>
          <ac:picMkLst>
            <pc:docMk/>
            <pc:sldMk cId="2806400387" sldId="261"/>
            <ac:picMk id="12" creationId="{B6CB2B6A-F305-1EB6-A90C-9F35E4C486C6}"/>
          </ac:picMkLst>
        </pc:picChg>
      </pc:sldChg>
      <pc:sldChg chg="addSp delSp modSp mod modTransition delAnim modAnim">
        <pc:chgData name="Akshay Murali" userId="e9f6d1e8-c947-42e8-b62a-f931672a5b0c" providerId="ADAL" clId="{DAAA3B8A-8A6B-4E0A-AFAC-6496A6F4B30B}" dt="2026-04-24T09:54:39.987" v="824" actId="478"/>
        <pc:sldMkLst>
          <pc:docMk/>
          <pc:sldMk cId="1747047180" sldId="262"/>
        </pc:sldMkLst>
        <pc:spChg chg="mod">
          <ac:chgData name="Akshay Murali" userId="e9f6d1e8-c947-42e8-b62a-f931672a5b0c" providerId="ADAL" clId="{DAAA3B8A-8A6B-4E0A-AFAC-6496A6F4B30B}" dt="2026-04-23T10:03:32.980" v="226" actId="1076"/>
          <ac:spMkLst>
            <pc:docMk/>
            <pc:sldMk cId="1747047180" sldId="262"/>
            <ac:spMk id="30" creationId="{97782A04-3E2D-4487-5F57-B1566A032342}"/>
          </ac:spMkLst>
        </pc:spChg>
        <pc:picChg chg="add mod">
          <ac:chgData name="Akshay Murali" userId="e9f6d1e8-c947-42e8-b62a-f931672a5b0c" providerId="ADAL" clId="{DAAA3B8A-8A6B-4E0A-AFAC-6496A6F4B30B}" dt="2026-04-23T12:33:00.487" v="549" actId="1076"/>
          <ac:picMkLst>
            <pc:docMk/>
            <pc:sldMk cId="1747047180" sldId="262"/>
            <ac:picMk id="26" creationId="{076EC8A5-99F6-BDD4-E4BC-BC6164012DF9}"/>
          </ac:picMkLst>
        </pc:picChg>
        <pc:picChg chg="add del mod">
          <ac:chgData name="Akshay Murali" userId="e9f6d1e8-c947-42e8-b62a-f931672a5b0c" providerId="ADAL" clId="{DAAA3B8A-8A6B-4E0A-AFAC-6496A6F4B30B}" dt="2026-04-24T09:54:39.987" v="824" actId="478"/>
          <ac:picMkLst>
            <pc:docMk/>
            <pc:sldMk cId="1747047180" sldId="262"/>
            <ac:picMk id="28" creationId="{CD650C7A-82AB-6452-6203-0DDDE693E62E}"/>
          </ac:picMkLst>
        </pc:picChg>
      </pc:sldChg>
      <pc:sldChg chg="addSp modSp mod modTransition modAnim">
        <pc:chgData name="Akshay Murali" userId="e9f6d1e8-c947-42e8-b62a-f931672a5b0c" providerId="ADAL" clId="{DAAA3B8A-8A6B-4E0A-AFAC-6496A6F4B30B}" dt="2026-04-23T15:05:04.632" v="769"/>
        <pc:sldMkLst>
          <pc:docMk/>
          <pc:sldMk cId="914149114" sldId="263"/>
        </pc:sldMkLst>
        <pc:picChg chg="add mod">
          <ac:chgData name="Akshay Murali" userId="e9f6d1e8-c947-42e8-b62a-f931672a5b0c" providerId="ADAL" clId="{DAAA3B8A-8A6B-4E0A-AFAC-6496A6F4B30B}" dt="2026-04-23T15:04:58.399" v="765" actId="1076"/>
          <ac:picMkLst>
            <pc:docMk/>
            <pc:sldMk cId="914149114" sldId="263"/>
            <ac:picMk id="3" creationId="{4BC85A7A-D77B-64BD-A2ED-9493D8FFFB89}"/>
          </ac:picMkLst>
        </pc:picChg>
      </pc:sldChg>
      <pc:sldChg chg="addSp modSp mod modTransition modAnim">
        <pc:chgData name="Akshay Murali" userId="e9f6d1e8-c947-42e8-b62a-f931672a5b0c" providerId="ADAL" clId="{DAAA3B8A-8A6B-4E0A-AFAC-6496A6F4B30B}" dt="2026-04-24T11:38:15.918" v="955"/>
        <pc:sldMkLst>
          <pc:docMk/>
          <pc:sldMk cId="90957650" sldId="265"/>
        </pc:sldMkLst>
        <pc:picChg chg="add mod">
          <ac:chgData name="Akshay Murali" userId="e9f6d1e8-c947-42e8-b62a-f931672a5b0c" providerId="ADAL" clId="{DAAA3B8A-8A6B-4E0A-AFAC-6496A6F4B30B}" dt="2026-04-24T11:37:27.483" v="945" actId="1076"/>
          <ac:picMkLst>
            <pc:docMk/>
            <pc:sldMk cId="90957650" sldId="265"/>
            <ac:picMk id="15" creationId="{3439020B-C7D2-DD7A-732D-53EE1CE9825A}"/>
          </ac:picMkLst>
        </pc:picChg>
      </pc:sldChg>
      <pc:sldChg chg="addSp modSp mod modTransition modAnim">
        <pc:chgData name="Akshay Murali" userId="e9f6d1e8-c947-42e8-b62a-f931672a5b0c" providerId="ADAL" clId="{DAAA3B8A-8A6B-4E0A-AFAC-6496A6F4B30B}" dt="2026-04-24T11:44:24.641" v="977"/>
        <pc:sldMkLst>
          <pc:docMk/>
          <pc:sldMk cId="4192945658" sldId="267"/>
        </pc:sldMkLst>
        <pc:picChg chg="add mod">
          <ac:chgData name="Akshay Murali" userId="e9f6d1e8-c947-42e8-b62a-f931672a5b0c" providerId="ADAL" clId="{DAAA3B8A-8A6B-4E0A-AFAC-6496A6F4B30B}" dt="2026-04-24T11:43:40.524" v="969" actId="1076"/>
          <ac:picMkLst>
            <pc:docMk/>
            <pc:sldMk cId="4192945658" sldId="267"/>
            <ac:picMk id="10" creationId="{BB64A6F3-6C3D-1C49-4C46-C9A080BEC39C}"/>
          </ac:picMkLst>
        </pc:picChg>
      </pc:sldChg>
      <pc:sldChg chg="addSp modSp mod modTransition modAnim">
        <pc:chgData name="Akshay Murali" userId="e9f6d1e8-c947-42e8-b62a-f931672a5b0c" providerId="ADAL" clId="{DAAA3B8A-8A6B-4E0A-AFAC-6496A6F4B30B}" dt="2026-04-24T12:01:19.601" v="999"/>
        <pc:sldMkLst>
          <pc:docMk/>
          <pc:sldMk cId="712756510" sldId="268"/>
        </pc:sldMkLst>
        <pc:picChg chg="add mod">
          <ac:chgData name="Akshay Murali" userId="e9f6d1e8-c947-42e8-b62a-f931672a5b0c" providerId="ADAL" clId="{DAAA3B8A-8A6B-4E0A-AFAC-6496A6F4B30B}" dt="2026-04-24T11:59:53.038" v="986" actId="1076"/>
          <ac:picMkLst>
            <pc:docMk/>
            <pc:sldMk cId="712756510" sldId="268"/>
            <ac:picMk id="3" creationId="{482D4223-53BD-C0E2-AFAE-1845F8E8C63D}"/>
          </ac:picMkLst>
        </pc:picChg>
      </pc:sldChg>
      <pc:sldChg chg="addSp modSp mod modAnim">
        <pc:chgData name="Akshay Murali" userId="e9f6d1e8-c947-42e8-b62a-f931672a5b0c" providerId="ADAL" clId="{DAAA3B8A-8A6B-4E0A-AFAC-6496A6F4B30B}" dt="2026-04-24T15:15:43.281" v="1331"/>
        <pc:sldMkLst>
          <pc:docMk/>
          <pc:sldMk cId="3560194193" sldId="269"/>
        </pc:sldMkLst>
        <pc:picChg chg="add mod">
          <ac:chgData name="Akshay Murali" userId="e9f6d1e8-c947-42e8-b62a-f931672a5b0c" providerId="ADAL" clId="{DAAA3B8A-8A6B-4E0A-AFAC-6496A6F4B30B}" dt="2026-04-24T15:15:37.385" v="1327" actId="1076"/>
          <ac:picMkLst>
            <pc:docMk/>
            <pc:sldMk cId="3560194193" sldId="269"/>
            <ac:picMk id="21" creationId="{52DE8E1E-6D8A-8F5F-78C7-0F5866A81A1E}"/>
          </ac:picMkLst>
        </pc:picChg>
      </pc:sldChg>
      <pc:sldChg chg="addSp modSp mod modAnim">
        <pc:chgData name="Akshay Murali" userId="e9f6d1e8-c947-42e8-b62a-f931672a5b0c" providerId="ADAL" clId="{DAAA3B8A-8A6B-4E0A-AFAC-6496A6F4B30B}" dt="2026-04-24T11:47:23.200" v="983"/>
        <pc:sldMkLst>
          <pc:docMk/>
          <pc:sldMk cId="626030825" sldId="272"/>
        </pc:sldMkLst>
        <pc:picChg chg="add mod">
          <ac:chgData name="Akshay Murali" userId="e9f6d1e8-c947-42e8-b62a-f931672a5b0c" providerId="ADAL" clId="{DAAA3B8A-8A6B-4E0A-AFAC-6496A6F4B30B}" dt="2026-04-24T11:47:15.880" v="979" actId="1076"/>
          <ac:picMkLst>
            <pc:docMk/>
            <pc:sldMk cId="626030825" sldId="272"/>
            <ac:picMk id="33" creationId="{6DCE4844-A70F-9BE5-6AAA-749BA9DEEB7C}"/>
          </ac:picMkLst>
        </pc:picChg>
      </pc:sldChg>
      <pc:sldChg chg="addSp modSp mod modAnim">
        <pc:chgData name="Akshay Murali" userId="e9f6d1e8-c947-42e8-b62a-f931672a5b0c" providerId="ADAL" clId="{DAAA3B8A-8A6B-4E0A-AFAC-6496A6F4B30B}" dt="2026-04-24T14:04:24.172" v="1013"/>
        <pc:sldMkLst>
          <pc:docMk/>
          <pc:sldMk cId="2872078301" sldId="278"/>
        </pc:sldMkLst>
        <pc:picChg chg="add mod">
          <ac:chgData name="Akshay Murali" userId="e9f6d1e8-c947-42e8-b62a-f931672a5b0c" providerId="ADAL" clId="{DAAA3B8A-8A6B-4E0A-AFAC-6496A6F4B30B}" dt="2026-04-24T14:04:18.099" v="1009" actId="1076"/>
          <ac:picMkLst>
            <pc:docMk/>
            <pc:sldMk cId="2872078301" sldId="278"/>
            <ac:picMk id="81" creationId="{32AA49F8-6048-53F9-31F4-07FEE671476E}"/>
          </ac:picMkLst>
        </pc:picChg>
      </pc:sldChg>
      <pc:sldChg chg="addSp modSp mod modAnim">
        <pc:chgData name="Akshay Murali" userId="e9f6d1e8-c947-42e8-b62a-f931672a5b0c" providerId="ADAL" clId="{DAAA3B8A-8A6B-4E0A-AFAC-6496A6F4B30B}" dt="2026-04-24T14:17:24.056" v="1019"/>
        <pc:sldMkLst>
          <pc:docMk/>
          <pc:sldMk cId="2318237439" sldId="280"/>
        </pc:sldMkLst>
        <pc:graphicFrameChg chg="mod modGraphic">
          <ac:chgData name="Akshay Murali" userId="e9f6d1e8-c947-42e8-b62a-f931672a5b0c" providerId="ADAL" clId="{DAAA3B8A-8A6B-4E0A-AFAC-6496A6F4B30B}" dt="2026-04-23T09:40:06.641" v="188" actId="14734"/>
          <ac:graphicFrameMkLst>
            <pc:docMk/>
            <pc:sldMk cId="2318237439" sldId="280"/>
            <ac:graphicFrameMk id="8" creationId="{68EE6F05-A33B-DCCB-731D-9AA8B60F6F2A}"/>
          </ac:graphicFrameMkLst>
        </pc:graphicFrameChg>
        <pc:picChg chg="add mod">
          <ac:chgData name="Akshay Murali" userId="e9f6d1e8-c947-42e8-b62a-f931672a5b0c" providerId="ADAL" clId="{DAAA3B8A-8A6B-4E0A-AFAC-6496A6F4B30B}" dt="2026-04-24T14:17:14.515" v="1015" actId="1076"/>
          <ac:picMkLst>
            <pc:docMk/>
            <pc:sldMk cId="2318237439" sldId="280"/>
            <ac:picMk id="4" creationId="{93F6D58B-149E-0C20-A099-D7157FB84546}"/>
          </ac:picMkLst>
        </pc:picChg>
      </pc:sldChg>
      <pc:sldChg chg="addSp modSp mod modAnim">
        <pc:chgData name="Akshay Murali" userId="e9f6d1e8-c947-42e8-b62a-f931672a5b0c" providerId="ADAL" clId="{DAAA3B8A-8A6B-4E0A-AFAC-6496A6F4B30B}" dt="2026-04-24T14:19:01.711" v="1031"/>
        <pc:sldMkLst>
          <pc:docMk/>
          <pc:sldMk cId="4060951949" sldId="282"/>
        </pc:sldMkLst>
        <pc:picChg chg="add mod">
          <ac:chgData name="Akshay Murali" userId="e9f6d1e8-c947-42e8-b62a-f931672a5b0c" providerId="ADAL" clId="{DAAA3B8A-8A6B-4E0A-AFAC-6496A6F4B30B}" dt="2026-04-24T14:18:55.797" v="1027" actId="1076"/>
          <ac:picMkLst>
            <pc:docMk/>
            <pc:sldMk cId="4060951949" sldId="282"/>
            <ac:picMk id="4" creationId="{65D4BDC0-69B1-288B-FC47-5C37DC0B6E31}"/>
          </ac:picMkLst>
        </pc:picChg>
      </pc:sldChg>
      <pc:sldChg chg="addSp modSp mod modTransition modAnim">
        <pc:chgData name="Akshay Murali" userId="e9f6d1e8-c947-42e8-b62a-f931672a5b0c" providerId="ADAL" clId="{DAAA3B8A-8A6B-4E0A-AFAC-6496A6F4B30B}" dt="2026-04-24T14:27:16.832" v="1053"/>
        <pc:sldMkLst>
          <pc:docMk/>
          <pc:sldMk cId="144149006" sldId="285"/>
        </pc:sldMkLst>
        <pc:picChg chg="add mod">
          <ac:chgData name="Akshay Murali" userId="e9f6d1e8-c947-42e8-b62a-f931672a5b0c" providerId="ADAL" clId="{DAAA3B8A-8A6B-4E0A-AFAC-6496A6F4B30B}" dt="2026-04-24T14:25:45.478" v="1041" actId="1076"/>
          <ac:picMkLst>
            <pc:docMk/>
            <pc:sldMk cId="144149006" sldId="285"/>
            <ac:picMk id="4" creationId="{0B7F0356-F1D3-B121-40AB-3F3860F012DE}"/>
          </ac:picMkLst>
        </pc:picChg>
      </pc:sldChg>
      <pc:sldChg chg="addSp modSp mod modAnim">
        <pc:chgData name="Akshay Murali" userId="e9f6d1e8-c947-42e8-b62a-f931672a5b0c" providerId="ADAL" clId="{DAAA3B8A-8A6B-4E0A-AFAC-6496A6F4B30B}" dt="2026-04-24T14:28:13.225" v="1060"/>
        <pc:sldMkLst>
          <pc:docMk/>
          <pc:sldMk cId="1297215436" sldId="287"/>
        </pc:sldMkLst>
        <pc:picChg chg="add mod">
          <ac:chgData name="Akshay Murali" userId="e9f6d1e8-c947-42e8-b62a-f931672a5b0c" providerId="ADAL" clId="{DAAA3B8A-8A6B-4E0A-AFAC-6496A6F4B30B}" dt="2026-04-24T14:28:08.335" v="1056" actId="1076"/>
          <ac:picMkLst>
            <pc:docMk/>
            <pc:sldMk cId="1297215436" sldId="287"/>
            <ac:picMk id="16" creationId="{F9DB3DAB-7BFA-7833-017E-04907616D2D7}"/>
          </ac:picMkLst>
        </pc:picChg>
      </pc:sldChg>
      <pc:sldChg chg="addSp delSp modSp mod delAnim modAnim">
        <pc:chgData name="Akshay Murali" userId="e9f6d1e8-c947-42e8-b62a-f931672a5b0c" providerId="ADAL" clId="{DAAA3B8A-8A6B-4E0A-AFAC-6496A6F4B30B}" dt="2026-04-24T09:54:35.445" v="823" actId="478"/>
        <pc:sldMkLst>
          <pc:docMk/>
          <pc:sldMk cId="3473673424" sldId="291"/>
        </pc:sldMkLst>
        <pc:picChg chg="add mod">
          <ac:chgData name="Akshay Murali" userId="e9f6d1e8-c947-42e8-b62a-f931672a5b0c" providerId="ADAL" clId="{DAAA3B8A-8A6B-4E0A-AFAC-6496A6F4B30B}" dt="2026-04-23T11:08:26.068" v="543" actId="1076"/>
          <ac:picMkLst>
            <pc:docMk/>
            <pc:sldMk cId="3473673424" sldId="291"/>
            <ac:picMk id="37" creationId="{7A98A314-8BF9-2ACB-A9C4-11002CCB8E95}"/>
          </ac:picMkLst>
        </pc:picChg>
        <pc:picChg chg="add del mod">
          <ac:chgData name="Akshay Murali" userId="e9f6d1e8-c947-42e8-b62a-f931672a5b0c" providerId="ADAL" clId="{DAAA3B8A-8A6B-4E0A-AFAC-6496A6F4B30B}" dt="2026-04-24T09:54:35.445" v="823" actId="478"/>
          <ac:picMkLst>
            <pc:docMk/>
            <pc:sldMk cId="3473673424" sldId="291"/>
            <ac:picMk id="38" creationId="{7E457B46-1D0F-A35B-6C61-5CBA96CA458A}"/>
          </ac:picMkLst>
        </pc:picChg>
      </pc:sldChg>
      <pc:sldChg chg="addSp modSp mod modAnim">
        <pc:chgData name="Akshay Murali" userId="e9f6d1e8-c947-42e8-b62a-f931672a5b0c" providerId="ADAL" clId="{DAAA3B8A-8A6B-4E0A-AFAC-6496A6F4B30B}" dt="2026-04-24T14:32:11.601" v="1089"/>
        <pc:sldMkLst>
          <pc:docMk/>
          <pc:sldMk cId="866941846" sldId="292"/>
        </pc:sldMkLst>
        <pc:picChg chg="add mod">
          <ac:chgData name="Akshay Murali" userId="e9f6d1e8-c947-42e8-b62a-f931672a5b0c" providerId="ADAL" clId="{DAAA3B8A-8A6B-4E0A-AFAC-6496A6F4B30B}" dt="2026-04-24T14:32:05.627" v="1085" actId="1076"/>
          <ac:picMkLst>
            <pc:docMk/>
            <pc:sldMk cId="866941846" sldId="292"/>
            <ac:picMk id="2" creationId="{A5C9E13F-E13F-6B95-C183-D0C4562DAA78}"/>
          </ac:picMkLst>
        </pc:picChg>
      </pc:sldChg>
      <pc:sldChg chg="addSp modSp mod modAnim">
        <pc:chgData name="Akshay Murali" userId="e9f6d1e8-c947-42e8-b62a-f931672a5b0c" providerId="ADAL" clId="{DAAA3B8A-8A6B-4E0A-AFAC-6496A6F4B30B}" dt="2026-04-24T14:33:07.623" v="1095"/>
        <pc:sldMkLst>
          <pc:docMk/>
          <pc:sldMk cId="3877936654" sldId="293"/>
        </pc:sldMkLst>
        <pc:picChg chg="add mod">
          <ac:chgData name="Akshay Murali" userId="e9f6d1e8-c947-42e8-b62a-f931672a5b0c" providerId="ADAL" clId="{DAAA3B8A-8A6B-4E0A-AFAC-6496A6F4B30B}" dt="2026-04-24T14:33:03.831" v="1091" actId="1076"/>
          <ac:picMkLst>
            <pc:docMk/>
            <pc:sldMk cId="3877936654" sldId="293"/>
            <ac:picMk id="183" creationId="{11163836-574A-E372-1E1B-DF69D2F68996}"/>
          </ac:picMkLst>
        </pc:picChg>
      </pc:sldChg>
      <pc:sldChg chg="addSp modSp mod modAnim">
        <pc:chgData name="Akshay Murali" userId="e9f6d1e8-c947-42e8-b62a-f931672a5b0c" providerId="ADAL" clId="{DAAA3B8A-8A6B-4E0A-AFAC-6496A6F4B30B}" dt="2026-04-24T14:38:53.725" v="1285"/>
        <pc:sldMkLst>
          <pc:docMk/>
          <pc:sldMk cId="3827469327" sldId="298"/>
        </pc:sldMkLst>
        <pc:picChg chg="add mod">
          <ac:chgData name="Akshay Murali" userId="e9f6d1e8-c947-42e8-b62a-f931672a5b0c" providerId="ADAL" clId="{DAAA3B8A-8A6B-4E0A-AFAC-6496A6F4B30B}" dt="2026-04-24T14:34:14.129" v="1097" actId="1076"/>
          <ac:picMkLst>
            <pc:docMk/>
            <pc:sldMk cId="3827469327" sldId="298"/>
            <ac:picMk id="8" creationId="{AE9675E8-591D-10CE-6984-D2DFA808245D}"/>
          </ac:picMkLst>
        </pc:picChg>
      </pc:sldChg>
      <pc:sldChg chg="addSp modSp mod modTransition modAnim">
        <pc:chgData name="Akshay Murali" userId="e9f6d1e8-c947-42e8-b62a-f931672a5b0c" providerId="ADAL" clId="{DAAA3B8A-8A6B-4E0A-AFAC-6496A6F4B30B}" dt="2026-04-24T14:52:25.352" v="1322"/>
        <pc:sldMkLst>
          <pc:docMk/>
          <pc:sldMk cId="114077622" sldId="304"/>
        </pc:sldMkLst>
        <pc:picChg chg="add mod">
          <ac:chgData name="Akshay Murali" userId="e9f6d1e8-c947-42e8-b62a-f931672a5b0c" providerId="ADAL" clId="{DAAA3B8A-8A6B-4E0A-AFAC-6496A6F4B30B}" dt="2026-04-24T14:47:00.583" v="1300" actId="1076"/>
          <ac:picMkLst>
            <pc:docMk/>
            <pc:sldMk cId="114077622" sldId="304"/>
            <ac:picMk id="14" creationId="{B0BBB273-C19F-1237-24EE-13B9D78910D2}"/>
          </ac:picMkLst>
        </pc:picChg>
      </pc:sldChg>
      <pc:sldChg chg="addSp modSp mod modAnim">
        <pc:chgData name="Akshay Murali" userId="e9f6d1e8-c947-42e8-b62a-f931672a5b0c" providerId="ADAL" clId="{DAAA3B8A-8A6B-4E0A-AFAC-6496A6F4B30B}" dt="2026-04-24T14:30:27.311" v="1076"/>
        <pc:sldMkLst>
          <pc:docMk/>
          <pc:sldMk cId="286271190" sldId="310"/>
        </pc:sldMkLst>
        <pc:picChg chg="add mod">
          <ac:chgData name="Akshay Murali" userId="e9f6d1e8-c947-42e8-b62a-f931672a5b0c" providerId="ADAL" clId="{DAAA3B8A-8A6B-4E0A-AFAC-6496A6F4B30B}" dt="2026-04-24T14:30:23.564" v="1072" actId="1076"/>
          <ac:picMkLst>
            <pc:docMk/>
            <pc:sldMk cId="286271190" sldId="310"/>
            <ac:picMk id="3" creationId="{83F8FCB1-F67B-C31F-47E3-514D3A5A7C8F}"/>
          </ac:picMkLst>
        </pc:picChg>
      </pc:sldChg>
      <pc:sldChg chg="addSp modSp mod modAnim">
        <pc:chgData name="Akshay Murali" userId="e9f6d1e8-c947-42e8-b62a-f931672a5b0c" providerId="ADAL" clId="{DAAA3B8A-8A6B-4E0A-AFAC-6496A6F4B30B}" dt="2026-04-24T14:31:32.318" v="1082"/>
        <pc:sldMkLst>
          <pc:docMk/>
          <pc:sldMk cId="1537397639" sldId="311"/>
        </pc:sldMkLst>
        <pc:picChg chg="add mod">
          <ac:chgData name="Akshay Murali" userId="e9f6d1e8-c947-42e8-b62a-f931672a5b0c" providerId="ADAL" clId="{DAAA3B8A-8A6B-4E0A-AFAC-6496A6F4B30B}" dt="2026-04-24T14:31:28.127" v="1078" actId="1076"/>
          <ac:picMkLst>
            <pc:docMk/>
            <pc:sldMk cId="1537397639" sldId="311"/>
            <ac:picMk id="4" creationId="{DB0CB8EE-5665-7A36-9373-4BD31CB6CB89}"/>
          </ac:picMkLst>
        </pc:picChg>
      </pc:sldChg>
      <pc:sldChg chg="addSp modSp mod modAnim">
        <pc:chgData name="Akshay Murali" userId="e9f6d1e8-c947-42e8-b62a-f931672a5b0c" providerId="ADAL" clId="{DAAA3B8A-8A6B-4E0A-AFAC-6496A6F4B30B}" dt="2026-04-24T14:44:06.693" v="1292"/>
        <pc:sldMkLst>
          <pc:docMk/>
          <pc:sldMk cId="3445024990" sldId="314"/>
        </pc:sldMkLst>
        <pc:picChg chg="add mod">
          <ac:chgData name="Akshay Murali" userId="e9f6d1e8-c947-42e8-b62a-f931672a5b0c" providerId="ADAL" clId="{DAAA3B8A-8A6B-4E0A-AFAC-6496A6F4B30B}" dt="2026-04-24T14:43:46.440" v="1288" actId="1076"/>
          <ac:picMkLst>
            <pc:docMk/>
            <pc:sldMk cId="3445024990" sldId="314"/>
            <ac:picMk id="3" creationId="{CE7D4C18-8DF2-10BD-86BE-3D8DFE02F50F}"/>
          </ac:picMkLst>
        </pc:picChg>
      </pc:sldChg>
      <pc:sldChg chg="addSp modSp mod modAnim">
        <pc:chgData name="Akshay Murali" userId="e9f6d1e8-c947-42e8-b62a-f931672a5b0c" providerId="ADAL" clId="{DAAA3B8A-8A6B-4E0A-AFAC-6496A6F4B30B}" dt="2026-04-24T14:18:18.008" v="1025"/>
        <pc:sldMkLst>
          <pc:docMk/>
          <pc:sldMk cId="1624854535" sldId="315"/>
        </pc:sldMkLst>
        <pc:picChg chg="add mod">
          <ac:chgData name="Akshay Murali" userId="e9f6d1e8-c947-42e8-b62a-f931672a5b0c" providerId="ADAL" clId="{DAAA3B8A-8A6B-4E0A-AFAC-6496A6F4B30B}" dt="2026-04-24T14:18:13.724" v="1021" actId="1076"/>
          <ac:picMkLst>
            <pc:docMk/>
            <pc:sldMk cId="1624854535" sldId="315"/>
            <ac:picMk id="6" creationId="{D87D29A2-A027-7C14-F264-4B03462D4B80}"/>
          </ac:picMkLst>
        </pc:picChg>
      </pc:sldChg>
      <pc:sldChg chg="addSp modSp mod modTransition modAnim">
        <pc:chgData name="Akshay Murali" userId="e9f6d1e8-c947-42e8-b62a-f931672a5b0c" providerId="ADAL" clId="{DAAA3B8A-8A6B-4E0A-AFAC-6496A6F4B30B}" dt="2026-04-24T14:27:22.633" v="1054"/>
        <pc:sldMkLst>
          <pc:docMk/>
          <pc:sldMk cId="460049049" sldId="318"/>
        </pc:sldMkLst>
        <pc:picChg chg="add mod">
          <ac:chgData name="Akshay Murali" userId="e9f6d1e8-c947-42e8-b62a-f931672a5b0c" providerId="ADAL" clId="{DAAA3B8A-8A6B-4E0A-AFAC-6496A6F4B30B}" dt="2026-04-24T14:19:30.410" v="1033" actId="1076"/>
          <ac:picMkLst>
            <pc:docMk/>
            <pc:sldMk cId="460049049" sldId="318"/>
            <ac:picMk id="2" creationId="{13767150-6854-20DB-F48B-C9071C9FB064}"/>
          </ac:picMkLst>
        </pc:picChg>
      </pc:sldChg>
      <pc:sldChg chg="addSp modSp mod modTransition modAnim">
        <pc:chgData name="Akshay Murali" userId="e9f6d1e8-c947-42e8-b62a-f931672a5b0c" providerId="ADAL" clId="{DAAA3B8A-8A6B-4E0A-AFAC-6496A6F4B30B}" dt="2026-04-24T14:29:39.667" v="1070"/>
        <pc:sldMkLst>
          <pc:docMk/>
          <pc:sldMk cId="1626737912" sldId="334"/>
        </pc:sldMkLst>
        <pc:picChg chg="add mod">
          <ac:chgData name="Akshay Murali" userId="e9f6d1e8-c947-42e8-b62a-f931672a5b0c" providerId="ADAL" clId="{DAAA3B8A-8A6B-4E0A-AFAC-6496A6F4B30B}" dt="2026-04-24T14:28:58.203" v="1062" actId="1076"/>
          <ac:picMkLst>
            <pc:docMk/>
            <pc:sldMk cId="1626737912" sldId="334"/>
            <ac:picMk id="2" creationId="{3C8736CC-A4D3-E80E-5111-848CA9C4B2AE}"/>
          </ac:picMkLst>
        </pc:picChg>
      </pc:sldChg>
      <pc:sldChg chg="addSp modSp mod modAnim">
        <pc:chgData name="Akshay Murali" userId="e9f6d1e8-c947-42e8-b62a-f931672a5b0c" providerId="ADAL" clId="{DAAA3B8A-8A6B-4E0A-AFAC-6496A6F4B30B}" dt="2026-04-24T10:28:47.832" v="896"/>
        <pc:sldMkLst>
          <pc:docMk/>
          <pc:sldMk cId="4101273429" sldId="348"/>
        </pc:sldMkLst>
        <pc:picChg chg="add mod">
          <ac:chgData name="Akshay Murali" userId="e9f6d1e8-c947-42e8-b62a-f931672a5b0c" providerId="ADAL" clId="{DAAA3B8A-8A6B-4E0A-AFAC-6496A6F4B30B}" dt="2026-04-23T15:40:48.930" v="793" actId="1076"/>
          <ac:picMkLst>
            <pc:docMk/>
            <pc:sldMk cId="4101273429" sldId="348"/>
            <ac:picMk id="2" creationId="{AEBCFF10-E740-A2E2-87B6-B2218F9DB78C}"/>
          </ac:picMkLst>
        </pc:picChg>
      </pc:sldChg>
      <pc:sldChg chg="addSp modSp mod modTransition modAnim">
        <pc:chgData name="Akshay Murali" userId="e9f6d1e8-c947-42e8-b62a-f931672a5b0c" providerId="ADAL" clId="{DAAA3B8A-8A6B-4E0A-AFAC-6496A6F4B30B}" dt="2026-04-23T15:27:50.910" v="790"/>
        <pc:sldMkLst>
          <pc:docMk/>
          <pc:sldMk cId="3089163490" sldId="350"/>
        </pc:sldMkLst>
        <pc:picChg chg="add mod">
          <ac:chgData name="Akshay Murali" userId="e9f6d1e8-c947-42e8-b62a-f931672a5b0c" providerId="ADAL" clId="{DAAA3B8A-8A6B-4E0A-AFAC-6496A6F4B30B}" dt="2026-04-23T15:14:41.075" v="778" actId="1076"/>
          <ac:picMkLst>
            <pc:docMk/>
            <pc:sldMk cId="3089163490" sldId="350"/>
            <ac:picMk id="3" creationId="{39B68C85-DCAB-3816-E7FF-07DB3D701B60}"/>
          </ac:picMkLst>
        </pc:picChg>
      </pc:sldChg>
      <pc:sldChg chg="addSp modSp mod modTransition modAnim">
        <pc:chgData name="Akshay Murali" userId="e9f6d1e8-c947-42e8-b62a-f931672a5b0c" providerId="ADAL" clId="{DAAA3B8A-8A6B-4E0A-AFAC-6496A6F4B30B}" dt="2026-04-24T14:03:29.635" v="1007"/>
        <pc:sldMkLst>
          <pc:docMk/>
          <pc:sldMk cId="101367913" sldId="353"/>
        </pc:sldMkLst>
        <pc:spChg chg="mod">
          <ac:chgData name="Akshay Murali" userId="e9f6d1e8-c947-42e8-b62a-f931672a5b0c" providerId="ADAL" clId="{DAAA3B8A-8A6B-4E0A-AFAC-6496A6F4B30B}" dt="2026-04-23T10:48:20.237" v="511" actId="207"/>
          <ac:spMkLst>
            <pc:docMk/>
            <pc:sldMk cId="101367913" sldId="353"/>
            <ac:spMk id="3" creationId="{8FE196B5-5AAC-D9FE-B900-FBB19C27F95B}"/>
          </ac:spMkLst>
        </pc:spChg>
        <pc:picChg chg="add mod">
          <ac:chgData name="Akshay Murali" userId="e9f6d1e8-c947-42e8-b62a-f931672a5b0c" providerId="ADAL" clId="{DAAA3B8A-8A6B-4E0A-AFAC-6496A6F4B30B}" dt="2026-04-24T14:02:27.686" v="1001" actId="1076"/>
          <ac:picMkLst>
            <pc:docMk/>
            <pc:sldMk cId="101367913" sldId="353"/>
            <ac:picMk id="2" creationId="{3B67792E-3FB7-0D15-C31D-934AF697D7FB}"/>
          </ac:picMkLst>
        </pc:picChg>
        <pc:picChg chg="mod modCrop">
          <ac:chgData name="Akshay Murali" userId="e9f6d1e8-c947-42e8-b62a-f931672a5b0c" providerId="ADAL" clId="{DAAA3B8A-8A6B-4E0A-AFAC-6496A6F4B30B}" dt="2026-04-23T08:17:38.967" v="4" actId="553"/>
          <ac:picMkLst>
            <pc:docMk/>
            <pc:sldMk cId="101367913" sldId="353"/>
            <ac:picMk id="18" creationId="{0668ABE6-DBFD-7327-140D-B7736CD69288}"/>
          </ac:picMkLst>
        </pc:picChg>
      </pc:sldChg>
      <pc:sldChg chg="addSp modSp mod modTransition modAnim">
        <pc:chgData name="Akshay Murali" userId="e9f6d1e8-c947-42e8-b62a-f931672a5b0c" providerId="ADAL" clId="{DAAA3B8A-8A6B-4E0A-AFAC-6496A6F4B30B}" dt="2026-04-24T10:33:42.855" v="910"/>
        <pc:sldMkLst>
          <pc:docMk/>
          <pc:sldMk cId="458550109" sldId="355"/>
        </pc:sldMkLst>
        <pc:picChg chg="add mod">
          <ac:chgData name="Akshay Murali" userId="e9f6d1e8-c947-42e8-b62a-f931672a5b0c" providerId="ADAL" clId="{DAAA3B8A-8A6B-4E0A-AFAC-6496A6F4B30B}" dt="2026-04-24T10:31:22.213" v="899" actId="1076"/>
          <ac:picMkLst>
            <pc:docMk/>
            <pc:sldMk cId="458550109" sldId="355"/>
            <ac:picMk id="4" creationId="{4011F143-E87E-070F-F7AD-7C5558DADF49}"/>
          </ac:picMkLst>
        </pc:picChg>
      </pc:sldChg>
      <pc:sldChg chg="addSp modSp mod modAnim">
        <pc:chgData name="Akshay Murali" userId="e9f6d1e8-c947-42e8-b62a-f931672a5b0c" providerId="ADAL" clId="{DAAA3B8A-8A6B-4E0A-AFAC-6496A6F4B30B}" dt="2026-04-23T15:42:11.529" v="803"/>
        <pc:sldMkLst>
          <pc:docMk/>
          <pc:sldMk cId="2993362491" sldId="356"/>
        </pc:sldMkLst>
        <pc:picChg chg="add mod">
          <ac:chgData name="Akshay Murali" userId="e9f6d1e8-c947-42e8-b62a-f931672a5b0c" providerId="ADAL" clId="{DAAA3B8A-8A6B-4E0A-AFAC-6496A6F4B30B}" dt="2026-04-23T15:42:07.510" v="799" actId="1076"/>
          <ac:picMkLst>
            <pc:docMk/>
            <pc:sldMk cId="2993362491" sldId="356"/>
            <ac:picMk id="2" creationId="{EDFD0ECF-25C7-BEA8-001A-185A6CF1CDDB}"/>
          </ac:picMkLst>
        </pc:picChg>
      </pc:sldChg>
      <pc:sldChg chg="del">
        <pc:chgData name="Akshay Murali" userId="e9f6d1e8-c947-42e8-b62a-f931672a5b0c" providerId="ADAL" clId="{DAAA3B8A-8A6B-4E0A-AFAC-6496A6F4B30B}" dt="2026-04-23T10:16:48.952" v="393" actId="47"/>
        <pc:sldMkLst>
          <pc:docMk/>
          <pc:sldMk cId="4254317570" sldId="357"/>
        </pc:sldMkLst>
      </pc:sldChg>
      <pc:sldChg chg="addSp delSp modSp add del mod addAnim delAnim modAnim">
        <pc:chgData name="Akshay Murali" userId="e9f6d1e8-c947-42e8-b62a-f931672a5b0c" providerId="ADAL" clId="{DAAA3B8A-8A6B-4E0A-AFAC-6496A6F4B30B}" dt="2026-04-23T10:16:42.156" v="392" actId="47"/>
        <pc:sldMkLst>
          <pc:docMk/>
          <pc:sldMk cId="897360423" sldId="358"/>
        </pc:sldMkLst>
        <pc:spChg chg="add del mod">
          <ac:chgData name="Akshay Murali" userId="e9f6d1e8-c947-42e8-b62a-f931672a5b0c" providerId="ADAL" clId="{DAAA3B8A-8A6B-4E0A-AFAC-6496A6F4B30B}" dt="2026-04-23T10:06:40.570" v="315" actId="12788"/>
          <ac:spMkLst>
            <pc:docMk/>
            <pc:sldMk cId="897360423" sldId="358"/>
            <ac:spMk id="2" creationId="{DB7DF65B-EB26-8117-F65E-2944D4A3A13A}"/>
          </ac:spMkLst>
        </pc:spChg>
        <pc:spChg chg="mod">
          <ac:chgData name="Akshay Murali" userId="e9f6d1e8-c947-42e8-b62a-f931672a5b0c" providerId="ADAL" clId="{DAAA3B8A-8A6B-4E0A-AFAC-6496A6F4B30B}" dt="2026-04-23T09:48:43.513" v="192"/>
          <ac:spMkLst>
            <pc:docMk/>
            <pc:sldMk cId="897360423" sldId="358"/>
            <ac:spMk id="7" creationId="{4F416485-29BE-420A-6DB5-BC816EF8F00A}"/>
          </ac:spMkLst>
        </pc:spChg>
        <pc:spChg chg="add mod">
          <ac:chgData name="Akshay Murali" userId="e9f6d1e8-c947-42e8-b62a-f931672a5b0c" providerId="ADAL" clId="{DAAA3B8A-8A6B-4E0A-AFAC-6496A6F4B30B}" dt="2026-04-23T09:52:51.057" v="211"/>
          <ac:spMkLst>
            <pc:docMk/>
            <pc:sldMk cId="897360423" sldId="358"/>
            <ac:spMk id="8" creationId="{89B9611B-344C-E4F7-44E9-E68F36648FBB}"/>
          </ac:spMkLst>
        </pc:spChg>
        <pc:spChg chg="add mod">
          <ac:chgData name="Akshay Murali" userId="e9f6d1e8-c947-42e8-b62a-f931672a5b0c" providerId="ADAL" clId="{DAAA3B8A-8A6B-4E0A-AFAC-6496A6F4B30B}" dt="2026-04-23T09:52:51.057" v="211"/>
          <ac:spMkLst>
            <pc:docMk/>
            <pc:sldMk cId="897360423" sldId="358"/>
            <ac:spMk id="11" creationId="{3DB6CB23-0119-EDA3-F672-85E5934346F7}"/>
          </ac:spMkLst>
        </pc:spChg>
        <pc:spChg chg="del">
          <ac:chgData name="Akshay Murali" userId="e9f6d1e8-c947-42e8-b62a-f931672a5b0c" providerId="ADAL" clId="{DAAA3B8A-8A6B-4E0A-AFAC-6496A6F4B30B}" dt="2026-04-23T09:49:35.415" v="199" actId="478"/>
          <ac:spMkLst>
            <pc:docMk/>
            <pc:sldMk cId="897360423" sldId="358"/>
            <ac:spMk id="17" creationId="{E9C633E8-6E1B-3375-4883-E21CBEF43112}"/>
          </ac:spMkLst>
        </pc:spChg>
        <pc:spChg chg="del">
          <ac:chgData name="Akshay Murali" userId="e9f6d1e8-c947-42e8-b62a-f931672a5b0c" providerId="ADAL" clId="{DAAA3B8A-8A6B-4E0A-AFAC-6496A6F4B30B}" dt="2026-04-23T09:49:45.394" v="201" actId="478"/>
          <ac:spMkLst>
            <pc:docMk/>
            <pc:sldMk cId="897360423" sldId="358"/>
            <ac:spMk id="18" creationId="{FA8E5917-7C55-10A2-94D4-E7BE38E1C5B5}"/>
          </ac:spMkLst>
        </pc:spChg>
        <pc:spChg chg="add mod">
          <ac:chgData name="Akshay Murali" userId="e9f6d1e8-c947-42e8-b62a-f931672a5b0c" providerId="ADAL" clId="{DAAA3B8A-8A6B-4E0A-AFAC-6496A6F4B30B}" dt="2026-04-23T09:52:51.057" v="211"/>
          <ac:spMkLst>
            <pc:docMk/>
            <pc:sldMk cId="897360423" sldId="358"/>
            <ac:spMk id="24" creationId="{A7A4C4BB-88AB-804C-E7B1-4ADB93591F25}"/>
          </ac:spMkLst>
        </pc:spChg>
        <pc:spChg chg="add del mod">
          <ac:chgData name="Akshay Murali" userId="e9f6d1e8-c947-42e8-b62a-f931672a5b0c" providerId="ADAL" clId="{DAAA3B8A-8A6B-4E0A-AFAC-6496A6F4B30B}" dt="2026-04-23T10:05:29.003" v="263" actId="478"/>
          <ac:spMkLst>
            <pc:docMk/>
            <pc:sldMk cId="897360423" sldId="358"/>
            <ac:spMk id="28" creationId="{7D620735-99E9-6DE5-E8AC-D45DDD1D124D}"/>
          </ac:spMkLst>
        </pc:spChg>
        <pc:spChg chg="add del mod">
          <ac:chgData name="Akshay Murali" userId="e9f6d1e8-c947-42e8-b62a-f931672a5b0c" providerId="ADAL" clId="{DAAA3B8A-8A6B-4E0A-AFAC-6496A6F4B30B}" dt="2026-04-23T10:06:35.350" v="312" actId="12789"/>
          <ac:spMkLst>
            <pc:docMk/>
            <pc:sldMk cId="897360423" sldId="358"/>
            <ac:spMk id="30" creationId="{E2B22981-1B97-C821-E87E-231861FCFD7F}"/>
          </ac:spMkLst>
        </pc:spChg>
        <pc:spChg chg="add del mod">
          <ac:chgData name="Akshay Murali" userId="e9f6d1e8-c947-42e8-b62a-f931672a5b0c" providerId="ADAL" clId="{DAAA3B8A-8A6B-4E0A-AFAC-6496A6F4B30B}" dt="2026-04-23T10:06:37.742" v="313" actId="12789"/>
          <ac:spMkLst>
            <pc:docMk/>
            <pc:sldMk cId="897360423" sldId="358"/>
            <ac:spMk id="37" creationId="{9BA8AD46-BF4D-7F13-7F66-70DEC7AEE72E}"/>
          </ac:spMkLst>
        </pc:spChg>
        <pc:spChg chg="del">
          <ac:chgData name="Akshay Murali" userId="e9f6d1e8-c947-42e8-b62a-f931672a5b0c" providerId="ADAL" clId="{DAAA3B8A-8A6B-4E0A-AFAC-6496A6F4B30B}" dt="2026-04-23T09:49:33.276" v="198" actId="478"/>
          <ac:spMkLst>
            <pc:docMk/>
            <pc:sldMk cId="897360423" sldId="358"/>
            <ac:spMk id="38" creationId="{6FE71FE0-98C1-3380-BA40-9F08628A1162}"/>
          </ac:spMkLst>
        </pc:spChg>
        <pc:grpChg chg="del">
          <ac:chgData name="Akshay Murali" userId="e9f6d1e8-c947-42e8-b62a-f931672a5b0c" providerId="ADAL" clId="{DAAA3B8A-8A6B-4E0A-AFAC-6496A6F4B30B}" dt="2026-04-23T09:49:40.066" v="200" actId="478"/>
          <ac:grpSpMkLst>
            <pc:docMk/>
            <pc:sldMk cId="897360423" sldId="358"/>
            <ac:grpSpMk id="4" creationId="{BE3EA688-2941-EF53-BB5C-E8521974CB7D}"/>
          </ac:grpSpMkLst>
        </pc:grpChg>
        <pc:grpChg chg="add del">
          <ac:chgData name="Akshay Murali" userId="e9f6d1e8-c947-42e8-b62a-f931672a5b0c" providerId="ADAL" clId="{DAAA3B8A-8A6B-4E0A-AFAC-6496A6F4B30B}" dt="2026-04-23T09:54:03.876" v="215" actId="478"/>
          <ac:grpSpMkLst>
            <pc:docMk/>
            <pc:sldMk cId="897360423" sldId="358"/>
            <ac:grpSpMk id="5" creationId="{200552CA-3A52-9B48-3175-BF2CC850E3D0}"/>
          </ac:grpSpMkLst>
        </pc:grpChg>
        <pc:picChg chg="add del mod">
          <ac:chgData name="Akshay Murali" userId="e9f6d1e8-c947-42e8-b62a-f931672a5b0c" providerId="ADAL" clId="{DAAA3B8A-8A6B-4E0A-AFAC-6496A6F4B30B}" dt="2026-04-23T10:06:40.570" v="315" actId="12788"/>
          <ac:picMkLst>
            <pc:docMk/>
            <pc:sldMk cId="897360423" sldId="358"/>
            <ac:picMk id="3" creationId="{7D2FC29C-1DDC-B055-9BCD-C1BD252B9381}"/>
          </ac:picMkLst>
        </pc:picChg>
        <pc:picChg chg="add mod">
          <ac:chgData name="Akshay Murali" userId="e9f6d1e8-c947-42e8-b62a-f931672a5b0c" providerId="ADAL" clId="{DAAA3B8A-8A6B-4E0A-AFAC-6496A6F4B30B}" dt="2026-04-23T09:52:51.057" v="211"/>
          <ac:picMkLst>
            <pc:docMk/>
            <pc:sldMk cId="897360423" sldId="358"/>
            <ac:picMk id="13" creationId="{AF136D96-82DB-D18C-2EE3-F68E5C285AD8}"/>
          </ac:picMkLst>
        </pc:picChg>
        <pc:picChg chg="del">
          <ac:chgData name="Akshay Murali" userId="e9f6d1e8-c947-42e8-b62a-f931672a5b0c" providerId="ADAL" clId="{DAAA3B8A-8A6B-4E0A-AFAC-6496A6F4B30B}" dt="2026-04-23T09:49:45.394" v="201" actId="478"/>
          <ac:picMkLst>
            <pc:docMk/>
            <pc:sldMk cId="897360423" sldId="358"/>
            <ac:picMk id="22" creationId="{A53AA2D6-0F03-B38D-5742-ACBF7690E28A}"/>
          </ac:picMkLst>
        </pc:picChg>
        <pc:picChg chg="del">
          <ac:chgData name="Akshay Murali" userId="e9f6d1e8-c947-42e8-b62a-f931672a5b0c" providerId="ADAL" clId="{DAAA3B8A-8A6B-4E0A-AFAC-6496A6F4B30B}" dt="2026-04-23T09:49:23.031" v="195" actId="478"/>
          <ac:picMkLst>
            <pc:docMk/>
            <pc:sldMk cId="897360423" sldId="358"/>
            <ac:picMk id="23" creationId="{F61BB484-64CF-B10B-AB72-8584734D5640}"/>
          </ac:picMkLst>
        </pc:picChg>
        <pc:picChg chg="del">
          <ac:chgData name="Akshay Murali" userId="e9f6d1e8-c947-42e8-b62a-f931672a5b0c" providerId="ADAL" clId="{DAAA3B8A-8A6B-4E0A-AFAC-6496A6F4B30B}" dt="2026-04-23T09:49:40.066" v="200" actId="478"/>
          <ac:picMkLst>
            <pc:docMk/>
            <pc:sldMk cId="897360423" sldId="358"/>
            <ac:picMk id="25" creationId="{F28774F4-BFE1-8B71-44D6-DE6F93059C48}"/>
          </ac:picMkLst>
        </pc:picChg>
        <pc:picChg chg="add mod">
          <ac:chgData name="Akshay Murali" userId="e9f6d1e8-c947-42e8-b62a-f931672a5b0c" providerId="ADAL" clId="{DAAA3B8A-8A6B-4E0A-AFAC-6496A6F4B30B}" dt="2026-04-23T09:52:51.057" v="211"/>
          <ac:picMkLst>
            <pc:docMk/>
            <pc:sldMk cId="897360423" sldId="358"/>
            <ac:picMk id="26" creationId="{3E2E995B-7FF6-B49B-E99C-4F256D90C9B6}"/>
          </ac:picMkLst>
        </pc:picChg>
        <pc:picChg chg="add del mod">
          <ac:chgData name="Akshay Murali" userId="e9f6d1e8-c947-42e8-b62a-f931672a5b0c" providerId="ADAL" clId="{DAAA3B8A-8A6B-4E0A-AFAC-6496A6F4B30B}" dt="2026-04-23T10:05:29.003" v="263" actId="478"/>
          <ac:picMkLst>
            <pc:docMk/>
            <pc:sldMk cId="897360423" sldId="358"/>
            <ac:picMk id="29" creationId="{B1726251-805A-710B-5ABF-F0DFD7FE3763}"/>
          </ac:picMkLst>
        </pc:picChg>
        <pc:cxnChg chg="del">
          <ac:chgData name="Akshay Murali" userId="e9f6d1e8-c947-42e8-b62a-f931672a5b0c" providerId="ADAL" clId="{DAAA3B8A-8A6B-4E0A-AFAC-6496A6F4B30B}" dt="2026-04-23T09:49:48.790" v="202" actId="478"/>
          <ac:cxnSpMkLst>
            <pc:docMk/>
            <pc:sldMk cId="897360423" sldId="358"/>
            <ac:cxnSpMk id="19" creationId="{A95CC90F-3709-40B7-867E-56B78B7CDC49}"/>
          </ac:cxnSpMkLst>
        </pc:cxnChg>
        <pc:cxnChg chg="del">
          <ac:chgData name="Akshay Murali" userId="e9f6d1e8-c947-42e8-b62a-f931672a5b0c" providerId="ADAL" clId="{DAAA3B8A-8A6B-4E0A-AFAC-6496A6F4B30B}" dt="2026-04-23T09:49:40.066" v="200" actId="478"/>
          <ac:cxnSpMkLst>
            <pc:docMk/>
            <pc:sldMk cId="897360423" sldId="358"/>
            <ac:cxnSpMk id="20" creationId="{5FA1D308-60B6-8409-AA6B-8507EF3827B2}"/>
          </ac:cxnSpMkLst>
        </pc:cxnChg>
      </pc:sldChg>
      <pc:sldChg chg="addSp delSp modSp add mod modTransition delAnim modAnim">
        <pc:chgData name="Akshay Murali" userId="e9f6d1e8-c947-42e8-b62a-f931672a5b0c" providerId="ADAL" clId="{DAAA3B8A-8A6B-4E0A-AFAC-6496A6F4B30B}" dt="2026-04-24T14:52:29.397" v="1325"/>
        <pc:sldMkLst>
          <pc:docMk/>
          <pc:sldMk cId="1408630347" sldId="359"/>
        </pc:sldMkLst>
        <pc:spChg chg="del mod">
          <ac:chgData name="Akshay Murali" userId="e9f6d1e8-c947-42e8-b62a-f931672a5b0c" providerId="ADAL" clId="{DAAA3B8A-8A6B-4E0A-AFAC-6496A6F4B30B}" dt="2026-04-23T10:10:00.879" v="338" actId="478"/>
          <ac:spMkLst>
            <pc:docMk/>
            <pc:sldMk cId="1408630347" sldId="359"/>
            <ac:spMk id="2" creationId="{D8D651EA-8011-F42D-CBFC-7046366AE18D}"/>
          </ac:spMkLst>
        </pc:spChg>
        <pc:spChg chg="add mod">
          <ac:chgData name="Akshay Murali" userId="e9f6d1e8-c947-42e8-b62a-f931672a5b0c" providerId="ADAL" clId="{DAAA3B8A-8A6B-4E0A-AFAC-6496A6F4B30B}" dt="2026-04-23T10:45:01.809" v="489" actId="12788"/>
          <ac:spMkLst>
            <pc:docMk/>
            <pc:sldMk cId="1408630347" sldId="359"/>
            <ac:spMk id="8" creationId="{4A7EC974-F6A5-FE4A-762A-28A3E19AEA02}"/>
          </ac:spMkLst>
        </pc:spChg>
        <pc:spChg chg="add del mod">
          <ac:chgData name="Akshay Murali" userId="e9f6d1e8-c947-42e8-b62a-f931672a5b0c" providerId="ADAL" clId="{DAAA3B8A-8A6B-4E0A-AFAC-6496A6F4B30B}" dt="2026-04-23T10:20:36.373" v="397" actId="478"/>
          <ac:spMkLst>
            <pc:docMk/>
            <pc:sldMk cId="1408630347" sldId="359"/>
            <ac:spMk id="13" creationId="{366764C1-5262-E8F2-B333-0D46384E3CE6}"/>
          </ac:spMkLst>
        </pc:spChg>
        <pc:spChg chg="add del">
          <ac:chgData name="Akshay Murali" userId="e9f6d1e8-c947-42e8-b62a-f931672a5b0c" providerId="ADAL" clId="{DAAA3B8A-8A6B-4E0A-AFAC-6496A6F4B30B}" dt="2026-04-23T10:08:54.057" v="322" actId="478"/>
          <ac:spMkLst>
            <pc:docMk/>
            <pc:sldMk cId="1408630347" sldId="359"/>
            <ac:spMk id="17" creationId="{603A33E7-C4CA-CDAB-9E85-9F4522DE07D5}"/>
          </ac:spMkLst>
        </pc:spChg>
        <pc:spChg chg="del mod">
          <ac:chgData name="Akshay Murali" userId="e9f6d1e8-c947-42e8-b62a-f931672a5b0c" providerId="ADAL" clId="{DAAA3B8A-8A6B-4E0A-AFAC-6496A6F4B30B}" dt="2026-04-23T10:17:56.697" v="394" actId="478"/>
          <ac:spMkLst>
            <pc:docMk/>
            <pc:sldMk cId="1408630347" sldId="359"/>
            <ac:spMk id="18" creationId="{13B2E2FD-8669-8174-0D9B-A3B6CB2A03D9}"/>
          </ac:spMkLst>
        </pc:spChg>
        <pc:spChg chg="add mod">
          <ac:chgData name="Akshay Murali" userId="e9f6d1e8-c947-42e8-b62a-f931672a5b0c" providerId="ADAL" clId="{DAAA3B8A-8A6B-4E0A-AFAC-6496A6F4B30B}" dt="2026-04-23T10:45:09.774" v="491" actId="1076"/>
          <ac:spMkLst>
            <pc:docMk/>
            <pc:sldMk cId="1408630347" sldId="359"/>
            <ac:spMk id="24" creationId="{BCEC8BE1-244F-21D4-CBBE-AE31C846761A}"/>
          </ac:spMkLst>
        </pc:spChg>
        <pc:spChg chg="add mod">
          <ac:chgData name="Akshay Murali" userId="e9f6d1e8-c947-42e8-b62a-f931672a5b0c" providerId="ADAL" clId="{DAAA3B8A-8A6B-4E0A-AFAC-6496A6F4B30B}" dt="2026-04-23T10:44:51.848" v="485" actId="14100"/>
          <ac:spMkLst>
            <pc:docMk/>
            <pc:sldMk cId="1408630347" sldId="359"/>
            <ac:spMk id="26" creationId="{0757BC87-B162-489D-32DD-3174FBF95E61}"/>
          </ac:spMkLst>
        </pc:spChg>
        <pc:spChg chg="del mod">
          <ac:chgData name="Akshay Murali" userId="e9f6d1e8-c947-42e8-b62a-f931672a5b0c" providerId="ADAL" clId="{DAAA3B8A-8A6B-4E0A-AFAC-6496A6F4B30B}" dt="2026-04-23T10:17:56.697" v="394" actId="478"/>
          <ac:spMkLst>
            <pc:docMk/>
            <pc:sldMk cId="1408630347" sldId="359"/>
            <ac:spMk id="30" creationId="{A22B894A-A107-872E-1722-8DC73CC3DB23}"/>
          </ac:spMkLst>
        </pc:spChg>
        <pc:spChg chg="del mod">
          <ac:chgData name="Akshay Murali" userId="e9f6d1e8-c947-42e8-b62a-f931672a5b0c" providerId="ADAL" clId="{DAAA3B8A-8A6B-4E0A-AFAC-6496A6F4B30B}" dt="2026-04-23T10:17:56.697" v="394" actId="478"/>
          <ac:spMkLst>
            <pc:docMk/>
            <pc:sldMk cId="1408630347" sldId="359"/>
            <ac:spMk id="37" creationId="{8425754D-7E9D-4E16-A666-FF09EFBB3D3C}"/>
          </ac:spMkLst>
        </pc:spChg>
        <pc:spChg chg="add del">
          <ac:chgData name="Akshay Murali" userId="e9f6d1e8-c947-42e8-b62a-f931672a5b0c" providerId="ADAL" clId="{DAAA3B8A-8A6B-4E0A-AFAC-6496A6F4B30B}" dt="2026-04-23T10:08:54.057" v="322" actId="478"/>
          <ac:spMkLst>
            <pc:docMk/>
            <pc:sldMk cId="1408630347" sldId="359"/>
            <ac:spMk id="38" creationId="{58B16116-60CB-EFE5-F1CA-E8983F671D87}"/>
          </ac:spMkLst>
        </pc:spChg>
        <pc:grpChg chg="add del">
          <ac:chgData name="Akshay Murali" userId="e9f6d1e8-c947-42e8-b62a-f931672a5b0c" providerId="ADAL" clId="{DAAA3B8A-8A6B-4E0A-AFAC-6496A6F4B30B}" dt="2026-04-23T10:08:54.057" v="322" actId="478"/>
          <ac:grpSpMkLst>
            <pc:docMk/>
            <pc:sldMk cId="1408630347" sldId="359"/>
            <ac:grpSpMk id="4" creationId="{B3959BD3-2991-A15D-7240-EEB95EA12B2E}"/>
          </ac:grpSpMkLst>
        </pc:grpChg>
        <pc:grpChg chg="del">
          <ac:chgData name="Akshay Murali" userId="e9f6d1e8-c947-42e8-b62a-f931672a5b0c" providerId="ADAL" clId="{DAAA3B8A-8A6B-4E0A-AFAC-6496A6F4B30B}" dt="2026-04-23T10:47:15.731" v="495" actId="478"/>
          <ac:grpSpMkLst>
            <pc:docMk/>
            <pc:sldMk cId="1408630347" sldId="359"/>
            <ac:grpSpMk id="5" creationId="{6EE14AF9-29B7-685B-CCCC-1430BFA15FB2}"/>
          </ac:grpSpMkLst>
        </pc:grpChg>
        <pc:picChg chg="add mod">
          <ac:chgData name="Akshay Murali" userId="e9f6d1e8-c947-42e8-b62a-f931672a5b0c" providerId="ADAL" clId="{DAAA3B8A-8A6B-4E0A-AFAC-6496A6F4B30B}" dt="2026-04-24T14:45:06.915" v="1294" actId="1076"/>
          <ac:picMkLst>
            <pc:docMk/>
            <pc:sldMk cId="1408630347" sldId="359"/>
            <ac:picMk id="2" creationId="{2FDEF7BB-5DE1-CCC3-F7BB-299CEB1F9FD2}"/>
          </ac:picMkLst>
        </pc:picChg>
        <pc:picChg chg="add del mod">
          <ac:chgData name="Akshay Murali" userId="e9f6d1e8-c947-42e8-b62a-f931672a5b0c" providerId="ADAL" clId="{DAAA3B8A-8A6B-4E0A-AFAC-6496A6F4B30B}" dt="2026-04-23T10:17:56.697" v="394" actId="478"/>
          <ac:picMkLst>
            <pc:docMk/>
            <pc:sldMk cId="1408630347" sldId="359"/>
            <ac:picMk id="3" creationId="{D1E68CD5-FE0B-931C-3343-C7B0E2BD8509}"/>
          </ac:picMkLst>
        </pc:picChg>
        <pc:picChg chg="del mod">
          <ac:chgData name="Akshay Murali" userId="e9f6d1e8-c947-42e8-b62a-f931672a5b0c" providerId="ADAL" clId="{DAAA3B8A-8A6B-4E0A-AFAC-6496A6F4B30B}" dt="2026-04-23T10:09:37.302" v="330" actId="478"/>
          <ac:picMkLst>
            <pc:docMk/>
            <pc:sldMk cId="1408630347" sldId="359"/>
            <ac:picMk id="22" creationId="{B7D50634-E0A1-F7B8-72DA-CD2DE705C0B0}"/>
          </ac:picMkLst>
        </pc:picChg>
        <pc:picChg chg="del mod">
          <ac:chgData name="Akshay Murali" userId="e9f6d1e8-c947-42e8-b62a-f931672a5b0c" providerId="ADAL" clId="{DAAA3B8A-8A6B-4E0A-AFAC-6496A6F4B30B}" dt="2026-04-23T10:09:59.244" v="337" actId="478"/>
          <ac:picMkLst>
            <pc:docMk/>
            <pc:sldMk cId="1408630347" sldId="359"/>
            <ac:picMk id="23" creationId="{1E957CEE-BA3F-098C-F699-82A7E209DA24}"/>
          </ac:picMkLst>
        </pc:picChg>
        <pc:picChg chg="add del">
          <ac:chgData name="Akshay Murali" userId="e9f6d1e8-c947-42e8-b62a-f931672a5b0c" providerId="ADAL" clId="{DAAA3B8A-8A6B-4E0A-AFAC-6496A6F4B30B}" dt="2026-04-23T10:08:54.057" v="322" actId="478"/>
          <ac:picMkLst>
            <pc:docMk/>
            <pc:sldMk cId="1408630347" sldId="359"/>
            <ac:picMk id="25" creationId="{1454D5FA-0256-4849-4841-AF534BCD477A}"/>
          </ac:picMkLst>
        </pc:picChg>
        <pc:picChg chg="add del mod">
          <ac:chgData name="Akshay Murali" userId="e9f6d1e8-c947-42e8-b62a-f931672a5b0c" providerId="ADAL" clId="{DAAA3B8A-8A6B-4E0A-AFAC-6496A6F4B30B}" dt="2026-04-23T10:32:47.264" v="417" actId="478"/>
          <ac:picMkLst>
            <pc:docMk/>
            <pc:sldMk cId="1408630347" sldId="359"/>
            <ac:picMk id="28" creationId="{C9816730-BB18-8B6E-0011-6912C159EF49}"/>
          </ac:picMkLst>
        </pc:picChg>
        <pc:picChg chg="add del mod">
          <ac:chgData name="Akshay Murali" userId="e9f6d1e8-c947-42e8-b62a-f931672a5b0c" providerId="ADAL" clId="{DAAA3B8A-8A6B-4E0A-AFAC-6496A6F4B30B}" dt="2026-04-23T10:20:34.925" v="396" actId="478"/>
          <ac:picMkLst>
            <pc:docMk/>
            <pc:sldMk cId="1408630347" sldId="359"/>
            <ac:picMk id="29" creationId="{0BBEFF64-0DE6-B424-382F-1FF66791659C}"/>
          </ac:picMkLst>
        </pc:picChg>
        <pc:picChg chg="add mod">
          <ac:chgData name="Akshay Murali" userId="e9f6d1e8-c947-42e8-b62a-f931672a5b0c" providerId="ADAL" clId="{DAAA3B8A-8A6B-4E0A-AFAC-6496A6F4B30B}" dt="2026-04-23T10:33:16.553" v="423" actId="12789"/>
          <ac:picMkLst>
            <pc:docMk/>
            <pc:sldMk cId="1408630347" sldId="359"/>
            <ac:picMk id="1026" creationId="{59D7E772-88A3-01E9-44A0-9B283D19D715}"/>
          </ac:picMkLst>
        </pc:picChg>
        <pc:cxnChg chg="add mod">
          <ac:chgData name="Akshay Murali" userId="e9f6d1e8-c947-42e8-b62a-f931672a5b0c" providerId="ADAL" clId="{DAAA3B8A-8A6B-4E0A-AFAC-6496A6F4B30B}" dt="2026-04-23T10:17:57.506" v="395"/>
          <ac:cxnSpMkLst>
            <pc:docMk/>
            <pc:sldMk cId="1408630347" sldId="359"/>
            <ac:cxnSpMk id="11" creationId="{7729F5CE-DB7C-C13F-4659-3CB011AF1EFB}"/>
          </ac:cxnSpMkLst>
        </pc:cxnChg>
        <pc:cxnChg chg="del mod">
          <ac:chgData name="Akshay Murali" userId="e9f6d1e8-c947-42e8-b62a-f931672a5b0c" providerId="ADAL" clId="{DAAA3B8A-8A6B-4E0A-AFAC-6496A6F4B30B}" dt="2026-04-23T10:17:56.697" v="394" actId="478"/>
          <ac:cxnSpMkLst>
            <pc:docMk/>
            <pc:sldMk cId="1408630347" sldId="359"/>
            <ac:cxnSpMk id="19" creationId="{28E40C00-1462-7444-6E8E-D384FAFF49EB}"/>
          </ac:cxnSpMkLst>
        </pc:cxnChg>
        <pc:cxnChg chg="add del">
          <ac:chgData name="Akshay Murali" userId="e9f6d1e8-c947-42e8-b62a-f931672a5b0c" providerId="ADAL" clId="{DAAA3B8A-8A6B-4E0A-AFAC-6496A6F4B30B}" dt="2026-04-23T10:08:54.057" v="322" actId="478"/>
          <ac:cxnSpMkLst>
            <pc:docMk/>
            <pc:sldMk cId="1408630347" sldId="359"/>
            <ac:cxnSpMk id="20" creationId="{C4FE9887-37AE-AAB8-C934-DF8755480F22}"/>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200" b="0" i="0" u="none" strike="noStrike" kern="1200" spc="0" baseline="0">
                <a:solidFill>
                  <a:schemeClr val="bg1"/>
                </a:solidFill>
                <a:latin typeface="Montserrat Bold" pitchFamily="2" charset="0"/>
                <a:ea typeface="+mn-ea"/>
                <a:cs typeface="+mn-cs"/>
              </a:defRPr>
            </a:pPr>
            <a:r>
              <a:rPr lang="en-US" sz="1200" dirty="0">
                <a:solidFill>
                  <a:schemeClr val="bg1"/>
                </a:solidFill>
                <a:latin typeface="Montserrat Bold" pitchFamily="2" charset="0"/>
              </a:rPr>
              <a:t>Safe Manhours</a:t>
            </a:r>
          </a:p>
        </c:rich>
      </c:tx>
      <c:layout>
        <c:manualLayout>
          <c:xMode val="edge"/>
          <c:yMode val="edge"/>
          <c:x val="0.41057951469162951"/>
          <c:y val="0.10896538979381715"/>
        </c:manualLayout>
      </c:layout>
      <c:overlay val="0"/>
      <c:spPr>
        <a:noFill/>
        <a:ln>
          <a:noFill/>
        </a:ln>
        <a:effectLst/>
      </c:spPr>
      <c:txPr>
        <a:bodyPr rot="0" spcFirstLastPara="1" vertOverflow="ellipsis" vert="horz" wrap="square" anchor="ctr" anchorCtr="1"/>
        <a:lstStyle/>
        <a:p>
          <a:pPr>
            <a:defRPr sz="1200" b="0" i="0" u="none" strike="noStrike" kern="1200" spc="0" baseline="0">
              <a:solidFill>
                <a:schemeClr val="bg1"/>
              </a:solidFill>
              <a:latin typeface="Montserrat Bold" pitchFamily="2" charset="0"/>
              <a:ea typeface="+mn-ea"/>
              <a:cs typeface="+mn-cs"/>
            </a:defRPr>
          </a:pPr>
          <a:endParaRPr lang="en-US"/>
        </a:p>
      </c:txPr>
    </c:title>
    <c:autoTitleDeleted val="0"/>
    <c:plotArea>
      <c:layout/>
      <c:barChart>
        <c:barDir val="col"/>
        <c:grouping val="clustered"/>
        <c:varyColors val="0"/>
        <c:ser>
          <c:idx val="0"/>
          <c:order val="0"/>
          <c:tx>
            <c:strRef>
              <c:f>Sheet1!$A$3</c:f>
              <c:strCache>
                <c:ptCount val="1"/>
                <c:pt idx="0">
                  <c:v>Safe Manhours</c:v>
                </c:pt>
              </c:strCache>
            </c:strRef>
          </c:tx>
          <c:spPr>
            <a:solidFill>
              <a:schemeClr val="bg1"/>
            </a:solidFill>
            <a:ln>
              <a:noFill/>
            </a:ln>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Montserrat" pitchFamily="2" charset="0"/>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Sheet1!$B$2:$M$2</c:f>
              <c:strCache>
                <c:ptCount val="12"/>
                <c:pt idx="0">
                  <c:v>2025</c:v>
                </c:pt>
                <c:pt idx="1">
                  <c:v>2024</c:v>
                </c:pt>
                <c:pt idx="2">
                  <c:v>2023</c:v>
                </c:pt>
                <c:pt idx="3">
                  <c:v>2022</c:v>
                </c:pt>
                <c:pt idx="4">
                  <c:v>2021</c:v>
                </c:pt>
                <c:pt idx="5">
                  <c:v>2020</c:v>
                </c:pt>
                <c:pt idx="6">
                  <c:v>2019</c:v>
                </c:pt>
                <c:pt idx="7">
                  <c:v>2018</c:v>
                </c:pt>
                <c:pt idx="8">
                  <c:v>2017</c:v>
                </c:pt>
                <c:pt idx="9">
                  <c:v>2016</c:v>
                </c:pt>
                <c:pt idx="10">
                  <c:v>2015</c:v>
                </c:pt>
                <c:pt idx="11">
                  <c:v>2014</c:v>
                </c:pt>
              </c:strCache>
            </c:strRef>
          </c:cat>
          <c:val>
            <c:numRef>
              <c:f>Sheet1!$B$3:$M$3</c:f>
              <c:numCache>
                <c:formatCode>#,##0.00</c:formatCode>
                <c:ptCount val="12"/>
                <c:pt idx="0">
                  <c:v>9770.1</c:v>
                </c:pt>
                <c:pt idx="1">
                  <c:v>11184</c:v>
                </c:pt>
                <c:pt idx="2" formatCode="General">
                  <c:v>14317</c:v>
                </c:pt>
                <c:pt idx="3" formatCode="General">
                  <c:v>12392</c:v>
                </c:pt>
                <c:pt idx="4" formatCode="General">
                  <c:v>11567</c:v>
                </c:pt>
                <c:pt idx="5" formatCode="General">
                  <c:v>13561</c:v>
                </c:pt>
                <c:pt idx="6" formatCode="General">
                  <c:v>19751</c:v>
                </c:pt>
                <c:pt idx="7" formatCode="General">
                  <c:v>16094</c:v>
                </c:pt>
                <c:pt idx="8" formatCode="General">
                  <c:v>17463</c:v>
                </c:pt>
                <c:pt idx="9" formatCode="General">
                  <c:v>20120</c:v>
                </c:pt>
                <c:pt idx="10" formatCode="General">
                  <c:v>20513</c:v>
                </c:pt>
                <c:pt idx="11" formatCode="General">
                  <c:v>20586</c:v>
                </c:pt>
              </c:numCache>
            </c:numRef>
          </c:val>
          <c:extLst>
            <c:ext xmlns:c16="http://schemas.microsoft.com/office/drawing/2014/chart" uri="{C3380CC4-5D6E-409C-BE32-E72D297353CC}">
              <c16:uniqueId val="{00000000-5EA2-4E78-8CC3-A55C617AD201}"/>
            </c:ext>
          </c:extLst>
        </c:ser>
        <c:dLbls>
          <c:showLegendKey val="0"/>
          <c:showVal val="0"/>
          <c:showCatName val="0"/>
          <c:showSerName val="0"/>
          <c:showPercent val="0"/>
          <c:showBubbleSize val="0"/>
        </c:dLbls>
        <c:gapWidth val="219"/>
        <c:overlap val="-27"/>
        <c:axId val="481586576"/>
        <c:axId val="481574928"/>
      </c:barChart>
      <c:catAx>
        <c:axId val="481586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bg1"/>
                </a:solidFill>
                <a:latin typeface="Montserrat" pitchFamily="2" charset="0"/>
                <a:ea typeface="+mn-ea"/>
                <a:cs typeface="+mn-cs"/>
              </a:defRPr>
            </a:pPr>
            <a:endParaRPr lang="en-US"/>
          </a:p>
        </c:txPr>
        <c:crossAx val="481574928"/>
        <c:crosses val="autoZero"/>
        <c:auto val="1"/>
        <c:lblAlgn val="ctr"/>
        <c:lblOffset val="100"/>
        <c:noMultiLvlLbl val="0"/>
      </c:catAx>
      <c:valAx>
        <c:axId val="481574928"/>
        <c:scaling>
          <c:orientation val="minMax"/>
        </c:scaling>
        <c:delete val="1"/>
        <c:axPos val="l"/>
        <c:numFmt formatCode="#,##0.00" sourceLinked="1"/>
        <c:majorTickMark val="none"/>
        <c:minorTickMark val="none"/>
        <c:tickLblPos val="nextTo"/>
        <c:crossAx val="4815865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6">
  <a:schemeClr val="accent3"/>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4A81E5-0038-4EAD-B0B8-45EB1EA6036A}" type="datetimeFigureOut">
              <a:rPr lang="en-IN" smtClean="0"/>
              <a:t>24-04-2026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52EE5-88EA-454C-A3FA-A8E973E5A163}" type="slidenum">
              <a:rPr lang="en-IN" smtClean="0"/>
              <a:t>‹#›</a:t>
            </a:fld>
            <a:endParaRPr lang="en-IN"/>
          </a:p>
        </p:txBody>
      </p:sp>
    </p:spTree>
    <p:extLst>
      <p:ext uri="{BB962C8B-B14F-4D97-AF65-F5344CB8AC3E}">
        <p14:creationId xmlns:p14="http://schemas.microsoft.com/office/powerpoint/2010/main" val="1006660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65536-A43F-A957-FF49-5AB20C63F1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BC54F-D0FD-9750-D79E-89BE3D09037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4CC67F2-4C85-B6DA-9067-3DE21E38F0E8}"/>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3D4DCC43-0E0B-77E3-16DD-699A7FEEC813}"/>
              </a:ext>
            </a:extLst>
          </p:cNvPr>
          <p:cNvSpPr>
            <a:spLocks noGrp="1"/>
          </p:cNvSpPr>
          <p:nvPr>
            <p:ph type="sldNum" sz="quarter" idx="5"/>
          </p:nvPr>
        </p:nvSpPr>
        <p:spPr/>
        <p:txBody>
          <a:bodyPr/>
          <a:lstStyle/>
          <a:p>
            <a:fld id="{6BF52EE5-88EA-454C-A3FA-A8E973E5A163}" type="slidenum">
              <a:rPr lang="en-IN" smtClean="0"/>
              <a:t>7</a:t>
            </a:fld>
            <a:endParaRPr lang="en-IN"/>
          </a:p>
        </p:txBody>
      </p:sp>
    </p:spTree>
    <p:extLst>
      <p:ext uri="{BB962C8B-B14F-4D97-AF65-F5344CB8AC3E}">
        <p14:creationId xmlns:p14="http://schemas.microsoft.com/office/powerpoint/2010/main" val="2328442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BF52EE5-88EA-454C-A3FA-A8E973E5A163}" type="slidenum">
              <a:rPr lang="en-IN" smtClean="0"/>
              <a:t>15</a:t>
            </a:fld>
            <a:endParaRPr lang="en-IN"/>
          </a:p>
        </p:txBody>
      </p:sp>
    </p:spTree>
    <p:extLst>
      <p:ext uri="{BB962C8B-B14F-4D97-AF65-F5344CB8AC3E}">
        <p14:creationId xmlns:p14="http://schemas.microsoft.com/office/powerpoint/2010/main" val="3646450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BF52EE5-88EA-454C-A3FA-A8E973E5A163}" type="slidenum">
              <a:rPr lang="en-IN" smtClean="0"/>
              <a:t>55</a:t>
            </a:fld>
            <a:endParaRPr lang="en-IN"/>
          </a:p>
        </p:txBody>
      </p:sp>
    </p:spTree>
    <p:extLst>
      <p:ext uri="{BB962C8B-B14F-4D97-AF65-F5344CB8AC3E}">
        <p14:creationId xmlns:p14="http://schemas.microsoft.com/office/powerpoint/2010/main" val="3121611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1303-0B0D-B120-E181-760D497177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9EAF9BF-D85A-A604-7985-818AACC58F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BF9CC8E-B697-FEC5-F2CA-72C5FE3D6D5A}"/>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219ADDBB-BEAF-0CF4-FC5C-D7B20DD64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011785-576C-1A76-7B46-D026D3326844}"/>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4035002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65B1B-9F02-A5E1-E86A-D32E4AB3E4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626B30-F21A-90B1-CAFB-1BC6690A71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14F9D9-EA51-1041-81A6-246A2889DDEF}"/>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9F5EFF15-093C-809E-2290-B317762608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2F3C06-9FB3-827E-33E9-2C756A63EFC2}"/>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1652817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9FA17-8375-DBAA-070D-765C59643E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B822FA1-5B0F-8C8A-E4A9-E6C217D37C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9C9F4E-C889-A9B8-5DAD-87B44B831EBB}"/>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09B7FD36-DB4A-2ACB-B544-558ACF3E0F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574652-D5ED-400F-48D7-0C8528030E75}"/>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4199483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43051-8DE9-34BD-5D29-B87DAB8374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F9E82C-FE4C-EA45-30B4-D50573EA60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BA74044-F98E-AAA2-889E-EBB165DD91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C4E201-7044-FFDD-E6F3-766E3B940A30}"/>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6" name="Footer Placeholder 5">
            <a:extLst>
              <a:ext uri="{FF2B5EF4-FFF2-40B4-BE49-F238E27FC236}">
                <a16:creationId xmlns:a16="http://schemas.microsoft.com/office/drawing/2014/main" id="{12C6F639-19DA-CE12-8121-8F970BC818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0A69B8-8139-5886-D4A6-8425F2008C3B}"/>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3705629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52A52-7A3E-1DED-71D1-9749F57A48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40CFF7-4910-9334-5F85-1422FE5E7C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3CEE28-CBE4-787A-2F6A-2C34F3F2A8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748158A-F44F-01F8-46DF-C775CF2A6E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6E5B41-1472-B041-00CC-E26EB99ACD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1D23C6D-C74F-FF4E-6BFF-46163DDA29E5}"/>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8" name="Footer Placeholder 7">
            <a:extLst>
              <a:ext uri="{FF2B5EF4-FFF2-40B4-BE49-F238E27FC236}">
                <a16:creationId xmlns:a16="http://schemas.microsoft.com/office/drawing/2014/main" id="{A0CE147A-889A-F880-0801-20FFDC1092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076A62-F8BB-6FFC-FFEB-267895736D17}"/>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2304630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25D9E-ECFF-3E70-A445-768C4D00BD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E8AE02-DF9E-BA6C-95A0-A1495FD4F5C1}"/>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4" name="Footer Placeholder 3">
            <a:extLst>
              <a:ext uri="{FF2B5EF4-FFF2-40B4-BE49-F238E27FC236}">
                <a16:creationId xmlns:a16="http://schemas.microsoft.com/office/drawing/2014/main" id="{7BE89C6C-5FB7-489E-E211-2E8CF846CB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29FD98-7665-E812-AD60-34E034D96C20}"/>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7034549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A82226-1BA6-9C94-5CEE-CF8C437CD832}"/>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3" name="Footer Placeholder 2">
            <a:extLst>
              <a:ext uri="{FF2B5EF4-FFF2-40B4-BE49-F238E27FC236}">
                <a16:creationId xmlns:a16="http://schemas.microsoft.com/office/drawing/2014/main" id="{390E530B-6CBE-3304-4EF7-C852E05C164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078BFC-8285-4A11-2207-5E136B521694}"/>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8635366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E9400-A078-F585-50BB-97F4A30222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9AEFDB0-A1AD-A35E-DD67-4381B7AFB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F8B0545-76B3-5CA3-A7B1-3EB1BA63BE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30FC24-DC77-BEBE-8D85-8317370DF818}"/>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6" name="Footer Placeholder 5">
            <a:extLst>
              <a:ext uri="{FF2B5EF4-FFF2-40B4-BE49-F238E27FC236}">
                <a16:creationId xmlns:a16="http://schemas.microsoft.com/office/drawing/2014/main" id="{5930983D-1D86-5CC6-84EC-7F75EB43F0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70B3D2-FB64-2E78-2310-717954B11000}"/>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36136531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1423-1AB2-4833-EEB8-CD5EDB2231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5F31E8-B662-ED71-19F7-1F08D89D75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B69BEBD-5ABB-33A4-5778-AB8C5CDDDB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7702C4-D85E-042C-48E9-0B68946457A9}"/>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6" name="Footer Placeholder 5">
            <a:extLst>
              <a:ext uri="{FF2B5EF4-FFF2-40B4-BE49-F238E27FC236}">
                <a16:creationId xmlns:a16="http://schemas.microsoft.com/office/drawing/2014/main" id="{8DFAF085-48E4-04BE-F972-C41C2038FA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B903BC-4693-29F1-BC08-9C669BEF87F4}"/>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294543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BD9C-57F3-6E05-4E85-F897812DCC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BA0782-85D7-77B4-B446-60E392D222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715C00-2F79-E731-9067-0B02C6E27AB9}"/>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60CFDB18-C850-8290-2A26-2255025F80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CD9E3-B125-E1DE-1008-38D645778497}"/>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2641377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34F6A-DAE5-2609-4C82-481AAE80447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D4DEBE-4929-FC2C-B8E9-72137A7BC8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99DC45-5569-6A4B-A280-617CF101DAF6}"/>
              </a:ext>
            </a:extLst>
          </p:cNvPr>
          <p:cNvSpPr>
            <a:spLocks noGrp="1"/>
          </p:cNvSpPr>
          <p:nvPr>
            <p:ph type="dt" sz="half" idx="10"/>
          </p:nvPr>
        </p:nvSpPr>
        <p:spPr/>
        <p:txBody>
          <a:body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A457F8F5-6AA8-1941-2CE4-ED222897A6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C8B450-9DFF-6CAC-F365-41EA340E4A11}"/>
              </a:ext>
            </a:extLst>
          </p:cNvPr>
          <p:cNvSpPr>
            <a:spLocks noGrp="1"/>
          </p:cNvSpPr>
          <p:nvPr>
            <p:ph type="sldNum" sz="quarter" idx="12"/>
          </p:nvPr>
        </p:nvSpPr>
        <p:spPr/>
        <p:txBody>
          <a:bodyPr/>
          <a:lstStyle/>
          <a:p>
            <a:fld id="{DD2CC03E-F94A-49C8-AFF1-335A0143BA73}" type="slidenum">
              <a:rPr lang="en-US" smtClean="0"/>
              <a:t>‹#›</a:t>
            </a:fld>
            <a:endParaRPr lang="en-US"/>
          </a:p>
        </p:txBody>
      </p:sp>
    </p:spTree>
    <p:extLst>
      <p:ext uri="{BB962C8B-B14F-4D97-AF65-F5344CB8AC3E}">
        <p14:creationId xmlns:p14="http://schemas.microsoft.com/office/powerpoint/2010/main" val="13660020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0DB25E-A738-3F15-5448-1D3D037CCE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8588C1-93C3-3487-4501-5FF3868EEC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D43484-FC65-C603-772E-E842F9F26D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AA0468-A68E-48CA-982F-848495B0F8E9}" type="datetimeFigureOut">
              <a:rPr lang="en-US" smtClean="0"/>
              <a:t>4/24/2026</a:t>
            </a:fld>
            <a:endParaRPr lang="en-US"/>
          </a:p>
        </p:txBody>
      </p:sp>
      <p:sp>
        <p:nvSpPr>
          <p:cNvPr id="5" name="Footer Placeholder 4">
            <a:extLst>
              <a:ext uri="{FF2B5EF4-FFF2-40B4-BE49-F238E27FC236}">
                <a16:creationId xmlns:a16="http://schemas.microsoft.com/office/drawing/2014/main" id="{848EE90B-AE71-D647-1E29-8CDD352E99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B8EC9FE-CBD2-4BB0-CA57-228C5096F0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2CC03E-F94A-49C8-AFF1-335A0143BA73}" type="slidenum">
              <a:rPr lang="en-US" smtClean="0"/>
              <a:t>‹#›</a:t>
            </a:fld>
            <a:endParaRPr lang="en-US"/>
          </a:p>
        </p:txBody>
      </p:sp>
    </p:spTree>
    <p:extLst>
      <p:ext uri="{BB962C8B-B14F-4D97-AF65-F5344CB8AC3E}">
        <p14:creationId xmlns:p14="http://schemas.microsoft.com/office/powerpoint/2010/main" val="11092962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47" userDrawn="1">
          <p15:clr>
            <a:srgbClr val="F26B43"/>
          </p15:clr>
        </p15:guide>
        <p15:guide id="4" pos="7333" userDrawn="1">
          <p15:clr>
            <a:srgbClr val="F26B43"/>
          </p15:clr>
        </p15:guide>
        <p15:guide id="5" orient="horz" pos="232" userDrawn="1">
          <p15:clr>
            <a:srgbClr val="F26B43"/>
          </p15:clr>
        </p15:guide>
        <p15:guide id="6"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wav"/><Relationship Id="rId7" Type="http://schemas.openxmlformats.org/officeDocument/2006/relationships/image" Target="../media/image2.jpe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jpg"/><Relationship Id="rId5" Type="http://schemas.openxmlformats.org/officeDocument/2006/relationships/slideLayout" Target="../slideLayouts/slideLayout1.xml"/><Relationship Id="rId10" Type="http://schemas.openxmlformats.org/officeDocument/2006/relationships/image" Target="../media/image5.png"/><Relationship Id="rId4" Type="http://schemas.openxmlformats.org/officeDocument/2006/relationships/audio" Target="../media/media2.wav"/><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7.svg"/><Relationship Id="rId12" Type="http://schemas.openxmlformats.org/officeDocument/2006/relationships/image" Target="../media/image2.jpeg"/><Relationship Id="rId2" Type="http://schemas.openxmlformats.org/officeDocument/2006/relationships/audio" Target="../media/media3.mp3"/><Relationship Id="rId1" Type="http://schemas.microsoft.com/office/2007/relationships/media" Target="../media/media3.mp3"/><Relationship Id="rId6" Type="http://schemas.microsoft.com/office/2007/relationships/hdphoto" Target="../media/hdphoto1.wdp"/><Relationship Id="rId11" Type="http://schemas.openxmlformats.org/officeDocument/2006/relationships/image" Target="../media/image11.sv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15.svg"/><Relationship Id="rId12" Type="http://schemas.openxmlformats.org/officeDocument/2006/relationships/image" Target="../media/image4.png"/><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14.svg"/><Relationship Id="rId11" Type="http://schemas.openxmlformats.org/officeDocument/2006/relationships/image" Target="../media/image2.jpeg"/><Relationship Id="rId5" Type="http://schemas.openxmlformats.org/officeDocument/2006/relationships/image" Target="../media/image13.svg"/><Relationship Id="rId10" Type="http://schemas.openxmlformats.org/officeDocument/2006/relationships/image" Target="../media/image18.png"/><Relationship Id="rId4" Type="http://schemas.openxmlformats.org/officeDocument/2006/relationships/image" Target="../media/image12.svg"/><Relationship Id="rId9" Type="http://schemas.openxmlformats.org/officeDocument/2006/relationships/image" Target="../media/image17.svg"/></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4.svg"/><Relationship Id="rId3" Type="http://schemas.openxmlformats.org/officeDocument/2006/relationships/slideLayout" Target="../slideLayouts/slideLayout2.xml"/><Relationship Id="rId7" Type="http://schemas.openxmlformats.org/officeDocument/2006/relationships/image" Target="../media/image21.png"/><Relationship Id="rId12" Type="http://schemas.openxmlformats.org/officeDocument/2006/relationships/image" Target="../media/image23.svg"/><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20.png"/><Relationship Id="rId11" Type="http://schemas.openxmlformats.org/officeDocument/2006/relationships/image" Target="../media/image2.jpeg"/><Relationship Id="rId5" Type="http://schemas.microsoft.com/office/2007/relationships/hdphoto" Target="../media/hdphoto2.wdp"/><Relationship Id="rId10" Type="http://schemas.microsoft.com/office/2007/relationships/hdphoto" Target="../media/hdphoto1.wdp"/><Relationship Id="rId4" Type="http://schemas.openxmlformats.org/officeDocument/2006/relationships/image" Target="../media/image19.png"/><Relationship Id="rId9" Type="http://schemas.openxmlformats.org/officeDocument/2006/relationships/image" Target="../media/image6.png"/><Relationship Id="rId1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26.svg"/><Relationship Id="rId5" Type="http://schemas.openxmlformats.org/officeDocument/2006/relationships/chart" Target="../charts/chart1.xml"/><Relationship Id="rId10" Type="http://schemas.openxmlformats.org/officeDocument/2006/relationships/image" Target="../media/image5.png"/><Relationship Id="rId4" Type="http://schemas.openxmlformats.org/officeDocument/2006/relationships/image" Target="../media/image25.png"/><Relationship Id="rId9" Type="http://schemas.openxmlformats.org/officeDocument/2006/relationships/image" Target="../media/image27.jpg"/></Relationships>
</file>

<file path=ppt/slides/_rels/slide6.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7.jpg"/><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slideLayout" Target="../slideLayouts/slideLayout2.xml"/><Relationship Id="rId7" Type="http://schemas.openxmlformats.org/officeDocument/2006/relationships/image" Target="../media/image2.jpeg"/><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18.png"/><Relationship Id="rId11" Type="http://schemas.openxmlformats.org/officeDocument/2006/relationships/image" Target="../media/image5.png"/><Relationship Id="rId5" Type="http://schemas.openxmlformats.org/officeDocument/2006/relationships/image" Target="../media/image30.jpeg"/><Relationship Id="rId10" Type="http://schemas.openxmlformats.org/officeDocument/2006/relationships/image" Target="../media/image33.png"/><Relationship Id="rId4" Type="http://schemas.openxmlformats.org/officeDocument/2006/relationships/notesSlide" Target="../notesSlides/notesSlide1.xml"/><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jpeg"/><Relationship Id="rId5" Type="http://schemas.openxmlformats.org/officeDocument/2006/relationships/image" Target="../media/image18.png"/><Relationship Id="rId4" Type="http://schemas.openxmlformats.org/officeDocument/2006/relationships/image" Target="../media/image34.jpe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slideLayout" Target="../slideLayouts/slideLayout2.xml"/><Relationship Id="rId7" Type="http://schemas.openxmlformats.org/officeDocument/2006/relationships/image" Target="../media/image37.jpeg"/><Relationship Id="rId12" Type="http://schemas.openxmlformats.org/officeDocument/2006/relationships/image" Target="../media/image40.pn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2.jpeg"/><Relationship Id="rId10" Type="http://schemas.openxmlformats.org/officeDocument/2006/relationships/image" Target="../media/image39.emf"/><Relationship Id="rId4" Type="http://schemas.openxmlformats.org/officeDocument/2006/relationships/image" Target="../media/image36.jpeg"/><Relationship Id="rId9"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image" Target="../media/image44.jpeg"/><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image" Target="../media/image43.jpeg"/><Relationship Id="rId11" Type="http://schemas.openxmlformats.org/officeDocument/2006/relationships/image" Target="../media/image40.png"/><Relationship Id="rId5" Type="http://schemas.openxmlformats.org/officeDocument/2006/relationships/image" Target="../media/image42.jpeg"/><Relationship Id="rId10" Type="http://schemas.openxmlformats.org/officeDocument/2006/relationships/image" Target="../media/image27.jpg"/><Relationship Id="rId4" Type="http://schemas.openxmlformats.org/officeDocument/2006/relationships/image" Target="../media/image41.png"/><Relationship Id="rId9" Type="http://schemas.openxmlformats.org/officeDocument/2006/relationships/image" Target="../media/image2.jpeg"/></Relationships>
</file>

<file path=ppt/slides/_rels/slide1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slideLayout" Target="../slideLayouts/slideLayout2.xml"/><Relationship Id="rId7" Type="http://schemas.openxmlformats.org/officeDocument/2006/relationships/image" Target="../media/image46.svg"/><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2.jpeg"/><Relationship Id="rId5" Type="http://schemas.openxmlformats.org/officeDocument/2006/relationships/image" Target="../media/image18.png"/><Relationship Id="rId10" Type="http://schemas.openxmlformats.org/officeDocument/2006/relationships/image" Target="../media/image40.png"/><Relationship Id="rId4" Type="http://schemas.openxmlformats.org/officeDocument/2006/relationships/image" Target="../media/image45.jpeg"/><Relationship Id="rId9" Type="http://schemas.openxmlformats.org/officeDocument/2006/relationships/image" Target="../media/image48.svg"/></Relationships>
</file>

<file path=ppt/slides/_rels/slide12.xml.rels><?xml version="1.0" encoding="UTF-8" standalone="yes"?>
<Relationships xmlns="http://schemas.openxmlformats.org/package/2006/relationships"><Relationship Id="rId8" Type="http://schemas.openxmlformats.org/officeDocument/2006/relationships/image" Target="../media/image50.jpg"/><Relationship Id="rId3" Type="http://schemas.openxmlformats.org/officeDocument/2006/relationships/slideLayout" Target="../slideLayouts/slideLayout2.xml"/><Relationship Id="rId7" Type="http://schemas.openxmlformats.org/officeDocument/2006/relationships/image" Target="../media/image41.png"/><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49.jpeg"/><Relationship Id="rId11" Type="http://schemas.openxmlformats.org/officeDocument/2006/relationships/image" Target="../media/image40.png"/><Relationship Id="rId5" Type="http://schemas.openxmlformats.org/officeDocument/2006/relationships/image" Target="../media/image2.jpeg"/><Relationship Id="rId10" Type="http://schemas.openxmlformats.org/officeDocument/2006/relationships/image" Target="../media/image37.jpeg"/><Relationship Id="rId4" Type="http://schemas.openxmlformats.org/officeDocument/2006/relationships/image" Target="../media/image3.pn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image" Target="../media/image2.jpeg"/><Relationship Id="rId13" Type="http://schemas.openxmlformats.org/officeDocument/2006/relationships/image" Target="../media/image40.png"/><Relationship Id="rId3" Type="http://schemas.openxmlformats.org/officeDocument/2006/relationships/slideLayout" Target="../slideLayouts/slideLayout2.xml"/><Relationship Id="rId7" Type="http://schemas.microsoft.com/office/2007/relationships/hdphoto" Target="../media/hdphoto3.wdp"/><Relationship Id="rId12" Type="http://schemas.openxmlformats.org/officeDocument/2006/relationships/image" Target="../media/image36.jpeg"/><Relationship Id="rId2" Type="http://schemas.openxmlformats.org/officeDocument/2006/relationships/audio" Target="../media/media14.mp3"/><Relationship Id="rId1" Type="http://schemas.microsoft.com/office/2007/relationships/media" Target="../media/media14.mp3"/><Relationship Id="rId6" Type="http://schemas.openxmlformats.org/officeDocument/2006/relationships/image" Target="../media/image51.png"/><Relationship Id="rId11" Type="http://schemas.openxmlformats.org/officeDocument/2006/relationships/image" Target="../media/image18.png"/><Relationship Id="rId5" Type="http://schemas.openxmlformats.org/officeDocument/2006/relationships/image" Target="../media/image3.png"/><Relationship Id="rId10" Type="http://schemas.openxmlformats.org/officeDocument/2006/relationships/image" Target="../media/image53.png"/><Relationship Id="rId4" Type="http://schemas.openxmlformats.org/officeDocument/2006/relationships/image" Target="../media/image37.jpeg"/><Relationship Id="rId9" Type="http://schemas.openxmlformats.org/officeDocument/2006/relationships/image" Target="../media/image52.jpeg"/></Relationships>
</file>

<file path=ppt/slides/_rels/slide14.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37.jpeg"/><Relationship Id="rId3" Type="http://schemas.openxmlformats.org/officeDocument/2006/relationships/slideLayout" Target="../slideLayouts/slideLayout2.xml"/><Relationship Id="rId7" Type="http://schemas.openxmlformats.org/officeDocument/2006/relationships/image" Target="../media/image54.svg"/><Relationship Id="rId12" Type="http://schemas.openxmlformats.org/officeDocument/2006/relationships/image" Target="../media/image59.svg"/><Relationship Id="rId2" Type="http://schemas.openxmlformats.org/officeDocument/2006/relationships/audio" Target="../media/media15.mp3"/><Relationship Id="rId1" Type="http://schemas.microsoft.com/office/2007/relationships/media" Target="../media/media15.mp3"/><Relationship Id="rId6" Type="http://schemas.openxmlformats.org/officeDocument/2006/relationships/image" Target="../media/image18.png"/><Relationship Id="rId11" Type="http://schemas.openxmlformats.org/officeDocument/2006/relationships/image" Target="../media/image58.svg"/><Relationship Id="rId5" Type="http://schemas.openxmlformats.org/officeDocument/2006/relationships/image" Target="../media/image2.jpeg"/><Relationship Id="rId15" Type="http://schemas.openxmlformats.org/officeDocument/2006/relationships/image" Target="../media/image40.png"/><Relationship Id="rId10" Type="http://schemas.openxmlformats.org/officeDocument/2006/relationships/image" Target="../media/image57.svg"/><Relationship Id="rId4" Type="http://schemas.openxmlformats.org/officeDocument/2006/relationships/image" Target="../media/image36.jpeg"/><Relationship Id="rId9" Type="http://schemas.openxmlformats.org/officeDocument/2006/relationships/image" Target="../media/image56.svg"/><Relationship Id="rId14" Type="http://schemas.openxmlformats.org/officeDocument/2006/relationships/image" Target="../media/image38.jpg"/></Relationships>
</file>

<file path=ppt/slides/_rels/slide15.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slideLayout" Target="../slideLayouts/slideLayout2.xml"/><Relationship Id="rId7" Type="http://schemas.openxmlformats.org/officeDocument/2006/relationships/image" Target="../media/image2.jpe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image" Target="../media/image18.png"/><Relationship Id="rId11" Type="http://schemas.openxmlformats.org/officeDocument/2006/relationships/image" Target="../media/image40.png"/><Relationship Id="rId5" Type="http://schemas.openxmlformats.org/officeDocument/2006/relationships/image" Target="../media/image60.png"/><Relationship Id="rId10" Type="http://schemas.openxmlformats.org/officeDocument/2006/relationships/image" Target="../media/image61.jpeg"/><Relationship Id="rId4" Type="http://schemas.openxmlformats.org/officeDocument/2006/relationships/notesSlide" Target="../notesSlides/notesSlide2.xml"/><Relationship Id="rId9" Type="http://schemas.openxmlformats.org/officeDocument/2006/relationships/image" Target="../media/image41.png"/></Relationships>
</file>

<file path=ppt/slides/_rels/slide1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23.svg"/><Relationship Id="rId2" Type="http://schemas.openxmlformats.org/officeDocument/2006/relationships/audio" Target="../media/media17.mp3"/><Relationship Id="rId1" Type="http://schemas.microsoft.com/office/2007/relationships/media" Target="../media/media17.mp3"/><Relationship Id="rId6" Type="http://schemas.openxmlformats.org/officeDocument/2006/relationships/image" Target="../media/image18.png"/><Relationship Id="rId5" Type="http://schemas.openxmlformats.org/officeDocument/2006/relationships/image" Target="../media/image2.jpeg"/><Relationship Id="rId4" Type="http://schemas.openxmlformats.org/officeDocument/2006/relationships/image" Target="../media/image62.png"/></Relationships>
</file>

<file path=ppt/slides/_rels/slide1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72.jpeg"/><Relationship Id="rId18" Type="http://schemas.openxmlformats.org/officeDocument/2006/relationships/image" Target="../media/image77.png"/><Relationship Id="rId26" Type="http://schemas.openxmlformats.org/officeDocument/2006/relationships/image" Target="../media/image83.png"/><Relationship Id="rId3" Type="http://schemas.openxmlformats.org/officeDocument/2006/relationships/slideLayout" Target="../slideLayouts/slideLayout2.xml"/><Relationship Id="rId21" Type="http://schemas.openxmlformats.org/officeDocument/2006/relationships/image" Target="../media/image80.png"/><Relationship Id="rId7" Type="http://schemas.openxmlformats.org/officeDocument/2006/relationships/image" Target="../media/image66.png"/><Relationship Id="rId12" Type="http://schemas.openxmlformats.org/officeDocument/2006/relationships/image" Target="../media/image71.png"/><Relationship Id="rId17" Type="http://schemas.openxmlformats.org/officeDocument/2006/relationships/image" Target="../media/image76.png"/><Relationship Id="rId25" Type="http://schemas.openxmlformats.org/officeDocument/2006/relationships/image" Target="../media/image82.png"/><Relationship Id="rId2" Type="http://schemas.openxmlformats.org/officeDocument/2006/relationships/audio" Target="../media/media18.mp3"/><Relationship Id="rId16" Type="http://schemas.openxmlformats.org/officeDocument/2006/relationships/image" Target="../media/image75.png"/><Relationship Id="rId20" Type="http://schemas.openxmlformats.org/officeDocument/2006/relationships/image" Target="../media/image79.png"/><Relationship Id="rId1" Type="http://schemas.microsoft.com/office/2007/relationships/media" Target="../media/media18.mp3"/><Relationship Id="rId6" Type="http://schemas.openxmlformats.org/officeDocument/2006/relationships/image" Target="../media/image65.png"/><Relationship Id="rId11" Type="http://schemas.openxmlformats.org/officeDocument/2006/relationships/image" Target="../media/image70.png"/><Relationship Id="rId24" Type="http://schemas.openxmlformats.org/officeDocument/2006/relationships/image" Target="../media/image2.jpeg"/><Relationship Id="rId5" Type="http://schemas.openxmlformats.org/officeDocument/2006/relationships/image" Target="../media/image64.png"/><Relationship Id="rId15" Type="http://schemas.openxmlformats.org/officeDocument/2006/relationships/image" Target="../media/image74.jfif"/><Relationship Id="rId23" Type="http://schemas.openxmlformats.org/officeDocument/2006/relationships/image" Target="../media/image18.png"/><Relationship Id="rId28" Type="http://schemas.openxmlformats.org/officeDocument/2006/relationships/image" Target="../media/image40.png"/><Relationship Id="rId10" Type="http://schemas.openxmlformats.org/officeDocument/2006/relationships/image" Target="../media/image69.jpeg"/><Relationship Id="rId19" Type="http://schemas.openxmlformats.org/officeDocument/2006/relationships/image" Target="../media/image78.jpg"/><Relationship Id="rId4" Type="http://schemas.openxmlformats.org/officeDocument/2006/relationships/image" Target="../media/image63.png"/><Relationship Id="rId9" Type="http://schemas.openxmlformats.org/officeDocument/2006/relationships/image" Target="../media/image68.png"/><Relationship Id="rId14" Type="http://schemas.openxmlformats.org/officeDocument/2006/relationships/image" Target="../media/image73.png"/><Relationship Id="rId22" Type="http://schemas.openxmlformats.org/officeDocument/2006/relationships/image" Target="../media/image81.png"/><Relationship Id="rId27" Type="http://schemas.openxmlformats.org/officeDocument/2006/relationships/image" Target="../media/image61.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19.mp3"/><Relationship Id="rId1" Type="http://schemas.microsoft.com/office/2007/relationships/media" Target="../media/media19.mp3"/><Relationship Id="rId6" Type="http://schemas.openxmlformats.org/officeDocument/2006/relationships/image" Target="../media/image84.jpeg"/><Relationship Id="rId5" Type="http://schemas.openxmlformats.org/officeDocument/2006/relationships/image" Target="../media/image2.jpe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8" Type="http://schemas.openxmlformats.org/officeDocument/2006/relationships/slide" Target="slide47.xml"/><Relationship Id="rId13" Type="http://schemas.openxmlformats.org/officeDocument/2006/relationships/image" Target="../media/image2.jpeg"/><Relationship Id="rId3" Type="http://schemas.openxmlformats.org/officeDocument/2006/relationships/slideLayout" Target="../slideLayouts/slideLayout2.xml"/><Relationship Id="rId7" Type="http://schemas.openxmlformats.org/officeDocument/2006/relationships/slide" Target="slide54.xml"/><Relationship Id="rId12" Type="http://schemas.openxmlformats.org/officeDocument/2006/relationships/image" Target="../media/image18.png"/><Relationship Id="rId2" Type="http://schemas.openxmlformats.org/officeDocument/2006/relationships/audio" Target="../media/media20.mp3"/><Relationship Id="rId1" Type="http://schemas.microsoft.com/office/2007/relationships/media" Target="../media/media20.mp3"/><Relationship Id="rId6" Type="http://schemas.openxmlformats.org/officeDocument/2006/relationships/slide" Target="slide45.xml"/><Relationship Id="rId11" Type="http://schemas.openxmlformats.org/officeDocument/2006/relationships/slide" Target="slide53.xml"/><Relationship Id="rId5" Type="http://schemas.openxmlformats.org/officeDocument/2006/relationships/slide" Target="slide56.xml"/><Relationship Id="rId15" Type="http://schemas.openxmlformats.org/officeDocument/2006/relationships/image" Target="../media/image40.png"/><Relationship Id="rId10" Type="http://schemas.openxmlformats.org/officeDocument/2006/relationships/slide" Target="slide46.xml"/><Relationship Id="rId4" Type="http://schemas.openxmlformats.org/officeDocument/2006/relationships/slide" Target="slide29.xml"/><Relationship Id="rId9" Type="http://schemas.openxmlformats.org/officeDocument/2006/relationships/slide" Target="slide55.xml"/><Relationship Id="rId14" Type="http://schemas.openxmlformats.org/officeDocument/2006/relationships/image" Target="../media/image84.jpeg"/></Relationships>
</file>

<file path=ppt/slides/_rels/slide20.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1.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2.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3.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4.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5.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6.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7.xml.rels><?xml version="1.0" encoding="UTF-8" standalone="yes"?>
<Relationships xmlns="http://schemas.openxmlformats.org/package/2006/relationships"><Relationship Id="rId8" Type="http://schemas.openxmlformats.org/officeDocument/2006/relationships/slide" Target="slide46.xml"/><Relationship Id="rId3" Type="http://schemas.openxmlformats.org/officeDocument/2006/relationships/slide" Target="slide56.xml"/><Relationship Id="rId7" Type="http://schemas.openxmlformats.org/officeDocument/2006/relationships/slide" Target="slide55.xml"/><Relationship Id="rId12" Type="http://schemas.openxmlformats.org/officeDocument/2006/relationships/image" Target="../media/image84.jpeg"/><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image" Target="../media/image2.jpeg"/><Relationship Id="rId5" Type="http://schemas.openxmlformats.org/officeDocument/2006/relationships/slide" Target="slide54.xml"/><Relationship Id="rId10" Type="http://schemas.openxmlformats.org/officeDocument/2006/relationships/image" Target="../media/image18.png"/><Relationship Id="rId4" Type="http://schemas.openxmlformats.org/officeDocument/2006/relationships/slide" Target="slide45.xml"/><Relationship Id="rId9" Type="http://schemas.openxmlformats.org/officeDocument/2006/relationships/slide" Target="slide53.xml"/></Relationships>
</file>

<file path=ppt/slides/_rels/slide2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2.jpeg"/><Relationship Id="rId2" Type="http://schemas.openxmlformats.org/officeDocument/2006/relationships/audio" Target="../media/media21.mp3"/><Relationship Id="rId1" Type="http://schemas.microsoft.com/office/2007/relationships/media" Target="../media/media21.mp3"/><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85.jpeg"/></Relationships>
</file>

<file path=ppt/slides/_rels/slide29.xml.rels><?xml version="1.0" encoding="UTF-8" standalone="yes"?>
<Relationships xmlns="http://schemas.openxmlformats.org/package/2006/relationships"><Relationship Id="rId8" Type="http://schemas.openxmlformats.org/officeDocument/2006/relationships/slide" Target="slide16.xml"/><Relationship Id="rId3" Type="http://schemas.openxmlformats.org/officeDocument/2006/relationships/slideLayout" Target="../slideLayouts/slideLayout2.xml"/><Relationship Id="rId7" Type="http://schemas.openxmlformats.org/officeDocument/2006/relationships/slide" Target="slide60.xml"/><Relationship Id="rId2" Type="http://schemas.openxmlformats.org/officeDocument/2006/relationships/audio" Target="../media/media22.mp3"/><Relationship Id="rId1" Type="http://schemas.microsoft.com/office/2007/relationships/media" Target="../media/media22.mp3"/><Relationship Id="rId6" Type="http://schemas.openxmlformats.org/officeDocument/2006/relationships/image" Target="../media/image2.jpeg"/><Relationship Id="rId11" Type="http://schemas.openxmlformats.org/officeDocument/2006/relationships/image" Target="../media/image40.png"/><Relationship Id="rId5" Type="http://schemas.openxmlformats.org/officeDocument/2006/relationships/image" Target="../media/image18.png"/><Relationship Id="rId10" Type="http://schemas.openxmlformats.org/officeDocument/2006/relationships/slide" Target="slide62.xml"/><Relationship Id="rId4" Type="http://schemas.openxmlformats.org/officeDocument/2006/relationships/image" Target="../media/image86.jpeg"/><Relationship Id="rId9" Type="http://schemas.openxmlformats.org/officeDocument/2006/relationships/slide" Target="slide61.xml"/></Relationships>
</file>

<file path=ppt/slides/_rels/slide30.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1.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2.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3.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4.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5.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6.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7.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8.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39.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0.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1.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2.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3.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4.xml.rels><?xml version="1.0" encoding="UTF-8" standalone="yes"?>
<Relationships xmlns="http://schemas.openxmlformats.org/package/2006/relationships"><Relationship Id="rId8" Type="http://schemas.openxmlformats.org/officeDocument/2006/relationships/slide" Target="slide42.xml"/><Relationship Id="rId13" Type="http://schemas.openxmlformats.org/officeDocument/2006/relationships/slide" Target="slide33.xml"/><Relationship Id="rId18" Type="http://schemas.openxmlformats.org/officeDocument/2006/relationships/slide" Target="slide37.xml"/><Relationship Id="rId3" Type="http://schemas.openxmlformats.org/officeDocument/2006/relationships/image" Target="../media/image18.png"/><Relationship Id="rId7" Type="http://schemas.openxmlformats.org/officeDocument/2006/relationships/slide" Target="slide41.xml"/><Relationship Id="rId12" Type="http://schemas.openxmlformats.org/officeDocument/2006/relationships/slide" Target="slide32.xml"/><Relationship Id="rId17" Type="http://schemas.openxmlformats.org/officeDocument/2006/relationships/slide" Target="slide44.xml"/><Relationship Id="rId2" Type="http://schemas.openxmlformats.org/officeDocument/2006/relationships/image" Target="../media/image86.jpeg"/><Relationship Id="rId16" Type="http://schemas.openxmlformats.org/officeDocument/2006/relationships/slide" Target="slide36.xml"/><Relationship Id="rId1" Type="http://schemas.openxmlformats.org/officeDocument/2006/relationships/slideLayout" Target="../slideLayouts/slideLayout2.xml"/><Relationship Id="rId6" Type="http://schemas.openxmlformats.org/officeDocument/2006/relationships/slide" Target="slide40.xml"/><Relationship Id="rId11" Type="http://schemas.openxmlformats.org/officeDocument/2006/relationships/slide" Target="slide30.xml"/><Relationship Id="rId5" Type="http://schemas.openxmlformats.org/officeDocument/2006/relationships/slide" Target="slide39.xml"/><Relationship Id="rId15" Type="http://schemas.openxmlformats.org/officeDocument/2006/relationships/slide" Target="slide35.xml"/><Relationship Id="rId10" Type="http://schemas.openxmlformats.org/officeDocument/2006/relationships/slide" Target="slide31.xml"/><Relationship Id="rId19" Type="http://schemas.openxmlformats.org/officeDocument/2006/relationships/slide" Target="slide38.xml"/><Relationship Id="rId4" Type="http://schemas.openxmlformats.org/officeDocument/2006/relationships/image" Target="../media/image2.jpeg"/><Relationship Id="rId9" Type="http://schemas.openxmlformats.org/officeDocument/2006/relationships/slide" Target="slide43.xml"/><Relationship Id="rId14" Type="http://schemas.openxmlformats.org/officeDocument/2006/relationships/slide" Target="slide34.xml"/></Relationships>
</file>

<file path=ppt/slides/_rels/slide45.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34.jpeg"/><Relationship Id="rId2" Type="http://schemas.openxmlformats.org/officeDocument/2006/relationships/audio" Target="../media/media23.mp3"/><Relationship Id="rId1" Type="http://schemas.microsoft.com/office/2007/relationships/media" Target="../media/media23.mp3"/><Relationship Id="rId6" Type="http://schemas.openxmlformats.org/officeDocument/2006/relationships/image" Target="../media/image2.jpeg"/><Relationship Id="rId5" Type="http://schemas.openxmlformats.org/officeDocument/2006/relationships/image" Target="../media/image18.png"/><Relationship Id="rId4" Type="http://schemas.openxmlformats.org/officeDocument/2006/relationships/image" Target="../media/image85.jpe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24.mp3"/><Relationship Id="rId1" Type="http://schemas.microsoft.com/office/2007/relationships/media" Target="../media/media24.mp3"/><Relationship Id="rId6" Type="http://schemas.openxmlformats.org/officeDocument/2006/relationships/image" Target="../media/image2.jpeg"/><Relationship Id="rId5" Type="http://schemas.openxmlformats.org/officeDocument/2006/relationships/image" Target="../media/image18.png"/><Relationship Id="rId4" Type="http://schemas.openxmlformats.org/officeDocument/2006/relationships/image" Target="../media/image34.jpeg"/></Relationships>
</file>

<file path=ppt/slides/_rels/slide47.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25.mp3"/><Relationship Id="rId1" Type="http://schemas.microsoft.com/office/2007/relationships/media" Target="../media/media25.mp3"/><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jpeg"/><Relationship Id="rId9" Type="http://schemas.openxmlformats.org/officeDocument/2006/relationships/image" Target="../media/image40.png"/></Relationships>
</file>

<file path=ppt/slides/_rels/slide48.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image" Target="../media/image18.png"/><Relationship Id="rId7" Type="http://schemas.openxmlformats.org/officeDocument/2006/relationships/slide" Target="slide49.xml"/><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89.png"/><Relationship Id="rId11" Type="http://schemas.openxmlformats.org/officeDocument/2006/relationships/slide" Target="slide52.xml"/><Relationship Id="rId5" Type="http://schemas.openxmlformats.org/officeDocument/2006/relationships/image" Target="../media/image88.png"/><Relationship Id="rId10" Type="http://schemas.openxmlformats.org/officeDocument/2006/relationships/slide" Target="slide51.xml"/><Relationship Id="rId4" Type="http://schemas.openxmlformats.org/officeDocument/2006/relationships/image" Target="../media/image2.jpeg"/><Relationship Id="rId9" Type="http://schemas.openxmlformats.org/officeDocument/2006/relationships/slide" Target="slide50.xml"/></Relationships>
</file>

<file path=ppt/slides/_rels/slide49.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image" Target="../media/image18.png"/><Relationship Id="rId7" Type="http://schemas.openxmlformats.org/officeDocument/2006/relationships/slide" Target="slide49.xml"/><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89.png"/><Relationship Id="rId11" Type="http://schemas.openxmlformats.org/officeDocument/2006/relationships/slide" Target="slide52.xml"/><Relationship Id="rId5" Type="http://schemas.openxmlformats.org/officeDocument/2006/relationships/image" Target="../media/image88.png"/><Relationship Id="rId10" Type="http://schemas.openxmlformats.org/officeDocument/2006/relationships/slide" Target="slide51.xml"/><Relationship Id="rId4" Type="http://schemas.openxmlformats.org/officeDocument/2006/relationships/image" Target="../media/image2.jpeg"/><Relationship Id="rId9" Type="http://schemas.openxmlformats.org/officeDocument/2006/relationships/slide" Target="slide50.xml"/></Relationships>
</file>

<file path=ppt/slides/_rels/slide50.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image" Target="../media/image18.png"/><Relationship Id="rId7" Type="http://schemas.openxmlformats.org/officeDocument/2006/relationships/slide" Target="slide49.xml"/><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89.png"/><Relationship Id="rId11" Type="http://schemas.openxmlformats.org/officeDocument/2006/relationships/slide" Target="slide52.xml"/><Relationship Id="rId5" Type="http://schemas.openxmlformats.org/officeDocument/2006/relationships/image" Target="../media/image88.png"/><Relationship Id="rId10" Type="http://schemas.openxmlformats.org/officeDocument/2006/relationships/slide" Target="slide51.xml"/><Relationship Id="rId4" Type="http://schemas.openxmlformats.org/officeDocument/2006/relationships/image" Target="../media/image2.jpeg"/><Relationship Id="rId9" Type="http://schemas.openxmlformats.org/officeDocument/2006/relationships/slide" Target="slide50.xml"/></Relationships>
</file>

<file path=ppt/slides/_rels/slide51.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image" Target="../media/image18.png"/><Relationship Id="rId7" Type="http://schemas.openxmlformats.org/officeDocument/2006/relationships/slide" Target="slide49.xml"/><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89.png"/><Relationship Id="rId11" Type="http://schemas.openxmlformats.org/officeDocument/2006/relationships/slide" Target="slide52.xml"/><Relationship Id="rId5" Type="http://schemas.openxmlformats.org/officeDocument/2006/relationships/image" Target="../media/image88.png"/><Relationship Id="rId10" Type="http://schemas.openxmlformats.org/officeDocument/2006/relationships/slide" Target="slide51.xml"/><Relationship Id="rId4" Type="http://schemas.openxmlformats.org/officeDocument/2006/relationships/image" Target="../media/image2.jpeg"/><Relationship Id="rId9" Type="http://schemas.openxmlformats.org/officeDocument/2006/relationships/slide" Target="slide50.xml"/></Relationships>
</file>

<file path=ppt/slides/_rels/slide52.xml.rels><?xml version="1.0" encoding="UTF-8" standalone="yes"?>
<Relationships xmlns="http://schemas.openxmlformats.org/package/2006/relationships"><Relationship Id="rId8" Type="http://schemas.openxmlformats.org/officeDocument/2006/relationships/slide" Target="slide48.xml"/><Relationship Id="rId3" Type="http://schemas.openxmlformats.org/officeDocument/2006/relationships/image" Target="../media/image18.png"/><Relationship Id="rId7" Type="http://schemas.openxmlformats.org/officeDocument/2006/relationships/slide" Target="slide49.xml"/><Relationship Id="rId12" Type="http://schemas.openxmlformats.org/officeDocument/2006/relationships/image" Target="../media/image85.jpeg"/><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89.png"/><Relationship Id="rId11" Type="http://schemas.openxmlformats.org/officeDocument/2006/relationships/slide" Target="slide52.xml"/><Relationship Id="rId5" Type="http://schemas.openxmlformats.org/officeDocument/2006/relationships/image" Target="../media/image88.png"/><Relationship Id="rId10" Type="http://schemas.openxmlformats.org/officeDocument/2006/relationships/slide" Target="slide51.xml"/><Relationship Id="rId4" Type="http://schemas.openxmlformats.org/officeDocument/2006/relationships/image" Target="../media/image2.jpeg"/><Relationship Id="rId9" Type="http://schemas.openxmlformats.org/officeDocument/2006/relationships/slide" Target="slide50.xml"/></Relationships>
</file>

<file path=ppt/slides/_rels/slide5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audio" Target="../media/media26.mp3"/><Relationship Id="rId7" Type="http://schemas.openxmlformats.org/officeDocument/2006/relationships/image" Target="../media/image18.png"/><Relationship Id="rId2" Type="http://schemas.microsoft.com/office/2007/relationships/media" Target="../media/media26.mp3"/><Relationship Id="rId1" Type="http://schemas.openxmlformats.org/officeDocument/2006/relationships/tags" Target="../tags/tag2.xml"/><Relationship Id="rId6" Type="http://schemas.openxmlformats.org/officeDocument/2006/relationships/image" Target="../media/image2.jpeg"/><Relationship Id="rId5" Type="http://schemas.openxmlformats.org/officeDocument/2006/relationships/image" Target="../media/image90.png"/><Relationship Id="rId4"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27.mp3"/><Relationship Id="rId1" Type="http://schemas.microsoft.com/office/2007/relationships/media" Target="../media/media27.mp3"/><Relationship Id="rId6" Type="http://schemas.openxmlformats.org/officeDocument/2006/relationships/image" Target="../media/image85.jpeg"/><Relationship Id="rId5" Type="http://schemas.openxmlformats.org/officeDocument/2006/relationships/image" Target="../media/image2.jpeg"/><Relationship Id="rId4" Type="http://schemas.openxmlformats.org/officeDocument/2006/relationships/image" Target="../media/image18.png"/></Relationships>
</file>

<file path=ppt/slides/_rels/slide55.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2.jpeg"/><Relationship Id="rId2" Type="http://schemas.openxmlformats.org/officeDocument/2006/relationships/audio" Target="../media/media28.mp3"/><Relationship Id="rId1" Type="http://schemas.microsoft.com/office/2007/relationships/media" Target="../media/media28.mp3"/><Relationship Id="rId6" Type="http://schemas.openxmlformats.org/officeDocument/2006/relationships/image" Target="../media/image18.png"/><Relationship Id="rId5" Type="http://schemas.openxmlformats.org/officeDocument/2006/relationships/image" Target="../media/image85.jpeg"/><Relationship Id="rId4" Type="http://schemas.openxmlformats.org/officeDocument/2006/relationships/notesSlide" Target="../notesSlides/notesSlide3.xml"/></Relationships>
</file>

<file path=ppt/slides/_rels/slide5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85.jpeg"/><Relationship Id="rId2" Type="http://schemas.openxmlformats.org/officeDocument/2006/relationships/audio" Target="../media/media29.mp3"/><Relationship Id="rId1" Type="http://schemas.microsoft.com/office/2007/relationships/media" Target="../media/media29.mp3"/><Relationship Id="rId6" Type="http://schemas.openxmlformats.org/officeDocument/2006/relationships/image" Target="../media/image2.jpeg"/><Relationship Id="rId5" Type="http://schemas.openxmlformats.org/officeDocument/2006/relationships/image" Target="../media/image18.png"/><Relationship Id="rId4" Type="http://schemas.openxmlformats.org/officeDocument/2006/relationships/image" Target="../media/image91.jpeg"/></Relationships>
</file>

<file path=ppt/slides/_rels/slide57.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40.png"/><Relationship Id="rId3" Type="http://schemas.openxmlformats.org/officeDocument/2006/relationships/slideLayout" Target="../slideLayouts/slideLayout2.xml"/><Relationship Id="rId7" Type="http://schemas.openxmlformats.org/officeDocument/2006/relationships/image" Target="../media/image93.wmf"/><Relationship Id="rId12" Type="http://schemas.openxmlformats.org/officeDocument/2006/relationships/image" Target="../media/image95.jpg"/><Relationship Id="rId2" Type="http://schemas.openxmlformats.org/officeDocument/2006/relationships/audio" Target="../media/media30.mp3"/><Relationship Id="rId1" Type="http://schemas.microsoft.com/office/2007/relationships/media" Target="../media/media30.mp3"/><Relationship Id="rId6" Type="http://schemas.openxmlformats.org/officeDocument/2006/relationships/oleObject" Target="../embeddings/oleObject2.bin"/><Relationship Id="rId11" Type="http://schemas.openxmlformats.org/officeDocument/2006/relationships/image" Target="../media/image2.jpeg"/><Relationship Id="rId5" Type="http://schemas.microsoft.com/office/2007/relationships/hdphoto" Target="../media/hdphoto4.wdp"/><Relationship Id="rId10" Type="http://schemas.openxmlformats.org/officeDocument/2006/relationships/image" Target="../media/image18.png"/><Relationship Id="rId4" Type="http://schemas.openxmlformats.org/officeDocument/2006/relationships/image" Target="../media/image92.png"/><Relationship Id="rId9" Type="http://schemas.microsoft.com/office/2007/relationships/hdphoto" Target="../media/hdphoto5.wdp"/></Relationships>
</file>

<file path=ppt/slides/_rels/slide58.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slideLayout" Target="../slideLayouts/slideLayout2.xml"/><Relationship Id="rId7" Type="http://schemas.openxmlformats.org/officeDocument/2006/relationships/image" Target="../media/image97.png"/><Relationship Id="rId2" Type="http://schemas.openxmlformats.org/officeDocument/2006/relationships/audio" Target="../media/media31.mp3"/><Relationship Id="rId1" Type="http://schemas.microsoft.com/office/2007/relationships/media" Target="../media/media31.mp3"/><Relationship Id="rId6" Type="http://schemas.openxmlformats.org/officeDocument/2006/relationships/image" Target="../media/image96.jpeg"/><Relationship Id="rId11" Type="http://schemas.openxmlformats.org/officeDocument/2006/relationships/image" Target="../media/image40.png"/><Relationship Id="rId5" Type="http://schemas.openxmlformats.org/officeDocument/2006/relationships/image" Target="../media/image2.jpeg"/><Relationship Id="rId10" Type="http://schemas.openxmlformats.org/officeDocument/2006/relationships/image" Target="../media/image100.jpg"/><Relationship Id="rId4" Type="http://schemas.openxmlformats.org/officeDocument/2006/relationships/image" Target="../media/image18.png"/><Relationship Id="rId9" Type="http://schemas.openxmlformats.org/officeDocument/2006/relationships/image" Target="../media/image99.jpe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32.mp3"/><Relationship Id="rId1" Type="http://schemas.microsoft.com/office/2007/relationships/media" Target="../media/media32.mp3"/><Relationship Id="rId6" Type="http://schemas.openxmlformats.org/officeDocument/2006/relationships/image" Target="../media/image101.png"/><Relationship Id="rId5" Type="http://schemas.openxmlformats.org/officeDocument/2006/relationships/image" Target="../media/image2.jpeg"/><Relationship Id="rId4" Type="http://schemas.openxmlformats.org/officeDocument/2006/relationships/image" Target="../media/image18.png"/></Relationships>
</file>

<file path=ppt/slides/_rels/slide60.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11.png"/><Relationship Id="rId18" Type="http://schemas.openxmlformats.org/officeDocument/2006/relationships/image" Target="../media/image116.png"/><Relationship Id="rId3" Type="http://schemas.openxmlformats.org/officeDocument/2006/relationships/slideLayout" Target="../slideLayouts/slideLayout2.xml"/><Relationship Id="rId21" Type="http://schemas.openxmlformats.org/officeDocument/2006/relationships/image" Target="../media/image99.jpeg"/><Relationship Id="rId7" Type="http://schemas.openxmlformats.org/officeDocument/2006/relationships/image" Target="../media/image105.png"/><Relationship Id="rId12" Type="http://schemas.openxmlformats.org/officeDocument/2006/relationships/image" Target="../media/image110.png"/><Relationship Id="rId17" Type="http://schemas.openxmlformats.org/officeDocument/2006/relationships/image" Target="../media/image115.jpeg"/><Relationship Id="rId2" Type="http://schemas.openxmlformats.org/officeDocument/2006/relationships/audio" Target="../media/media33.mp3"/><Relationship Id="rId16" Type="http://schemas.openxmlformats.org/officeDocument/2006/relationships/image" Target="../media/image114.png"/><Relationship Id="rId20" Type="http://schemas.openxmlformats.org/officeDocument/2006/relationships/image" Target="../media/image2.jpeg"/><Relationship Id="rId1" Type="http://schemas.microsoft.com/office/2007/relationships/media" Target="../media/media33.mp3"/><Relationship Id="rId6" Type="http://schemas.openxmlformats.org/officeDocument/2006/relationships/image" Target="../media/image104.png"/><Relationship Id="rId11" Type="http://schemas.openxmlformats.org/officeDocument/2006/relationships/image" Target="../media/image109.emf"/><Relationship Id="rId5" Type="http://schemas.openxmlformats.org/officeDocument/2006/relationships/image" Target="../media/image103.png"/><Relationship Id="rId15" Type="http://schemas.openxmlformats.org/officeDocument/2006/relationships/image" Target="../media/image113.jpeg"/><Relationship Id="rId10" Type="http://schemas.openxmlformats.org/officeDocument/2006/relationships/image" Target="../media/image108.jpg"/><Relationship Id="rId19" Type="http://schemas.openxmlformats.org/officeDocument/2006/relationships/image" Target="../media/image18.png"/><Relationship Id="rId4" Type="http://schemas.openxmlformats.org/officeDocument/2006/relationships/image" Target="../media/image102.png"/><Relationship Id="rId9" Type="http://schemas.openxmlformats.org/officeDocument/2006/relationships/image" Target="../media/image107.jpg"/><Relationship Id="rId14" Type="http://schemas.openxmlformats.org/officeDocument/2006/relationships/image" Target="../media/image112.jpeg"/><Relationship Id="rId22" Type="http://schemas.openxmlformats.org/officeDocument/2006/relationships/image" Target="../media/image40.png"/></Relationships>
</file>

<file path=ppt/slides/_rels/slide61.xml.rels><?xml version="1.0" encoding="UTF-8" standalone="yes"?>
<Relationships xmlns="http://schemas.openxmlformats.org/package/2006/relationships"><Relationship Id="rId8" Type="http://schemas.openxmlformats.org/officeDocument/2006/relationships/image" Target="../media/image123.jpeg"/><Relationship Id="rId13" Type="http://schemas.openxmlformats.org/officeDocument/2006/relationships/image" Target="../media/image128.jpeg"/><Relationship Id="rId3" Type="http://schemas.openxmlformats.org/officeDocument/2006/relationships/image" Target="../media/image118.jpeg"/><Relationship Id="rId7" Type="http://schemas.openxmlformats.org/officeDocument/2006/relationships/image" Target="../media/image122.jpeg"/><Relationship Id="rId12" Type="http://schemas.openxmlformats.org/officeDocument/2006/relationships/image" Target="../media/image127.jpeg"/><Relationship Id="rId2" Type="http://schemas.openxmlformats.org/officeDocument/2006/relationships/image" Target="../media/image117.jpeg"/><Relationship Id="rId1" Type="http://schemas.openxmlformats.org/officeDocument/2006/relationships/slideLayout" Target="../slideLayouts/slideLayout2.xml"/><Relationship Id="rId6" Type="http://schemas.openxmlformats.org/officeDocument/2006/relationships/image" Target="../media/image121.jpeg"/><Relationship Id="rId11" Type="http://schemas.openxmlformats.org/officeDocument/2006/relationships/image" Target="../media/image126.jpeg"/><Relationship Id="rId5" Type="http://schemas.openxmlformats.org/officeDocument/2006/relationships/image" Target="../media/image120.jpeg"/><Relationship Id="rId15" Type="http://schemas.openxmlformats.org/officeDocument/2006/relationships/image" Target="../media/image2.jpeg"/><Relationship Id="rId10" Type="http://schemas.openxmlformats.org/officeDocument/2006/relationships/image" Target="../media/image125.jpeg"/><Relationship Id="rId4" Type="http://schemas.openxmlformats.org/officeDocument/2006/relationships/image" Target="../media/image119.jpeg"/><Relationship Id="rId9" Type="http://schemas.openxmlformats.org/officeDocument/2006/relationships/image" Target="../media/image124.jpeg"/><Relationship Id="rId14" Type="http://schemas.openxmlformats.org/officeDocument/2006/relationships/image" Target="../media/image18.png"/></Relationships>
</file>

<file path=ppt/slides/_rels/slide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uilding with blue glass windows&#10;&#10;AI-generated content may be incorrect.">
            <a:extLst>
              <a:ext uri="{FF2B5EF4-FFF2-40B4-BE49-F238E27FC236}">
                <a16:creationId xmlns:a16="http://schemas.microsoft.com/office/drawing/2014/main" id="{94A03963-4546-E933-1560-89629B3CD871}"/>
              </a:ext>
            </a:extLst>
          </p:cNvPr>
          <p:cNvPicPr>
            <a:picLocks noChangeAspect="1"/>
          </p:cNvPicPr>
          <p:nvPr/>
        </p:nvPicPr>
        <p:blipFill>
          <a:blip r:embed="rId6">
            <a:extLst>
              <a:ext uri="{28A0092B-C50C-407E-A947-70E740481C1C}">
                <a14:useLocalDpi xmlns:a14="http://schemas.microsoft.com/office/drawing/2010/main" val="0"/>
              </a:ext>
            </a:extLst>
          </a:blip>
          <a:srcRect l="1498" t="6639" r="4691"/>
          <a:stretch/>
        </p:blipFill>
        <p:spPr>
          <a:xfrm>
            <a:off x="0" y="0"/>
            <a:ext cx="12192000" cy="6858000"/>
          </a:xfrm>
          <a:prstGeom prst="rect">
            <a:avLst/>
          </a:prstGeom>
        </p:spPr>
      </p:pic>
      <p:sp>
        <p:nvSpPr>
          <p:cNvPr id="14" name="Right Triangle 13">
            <a:extLst>
              <a:ext uri="{FF2B5EF4-FFF2-40B4-BE49-F238E27FC236}">
                <a16:creationId xmlns:a16="http://schemas.microsoft.com/office/drawing/2014/main" id="{8BBD696C-D010-42BD-321D-40197EF29D3C}"/>
              </a:ext>
            </a:extLst>
          </p:cNvPr>
          <p:cNvSpPr/>
          <p:nvPr/>
        </p:nvSpPr>
        <p:spPr>
          <a:xfrm>
            <a:off x="0" y="1735006"/>
            <a:ext cx="10200893" cy="5144704"/>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a:extLst>
              <a:ext uri="{FF2B5EF4-FFF2-40B4-BE49-F238E27FC236}">
                <a16:creationId xmlns:a16="http://schemas.microsoft.com/office/drawing/2014/main" id="{220FC551-FC12-6911-C5D6-24D4FA99155D}"/>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550863" y="2659658"/>
            <a:ext cx="1233644" cy="1114653"/>
          </a:xfrm>
          <a:prstGeom prst="flowChartConnector">
            <a:avLst/>
          </a:prstGeom>
        </p:spPr>
      </p:pic>
      <p:sp>
        <p:nvSpPr>
          <p:cNvPr id="22" name="TextBox 21">
            <a:extLst>
              <a:ext uri="{FF2B5EF4-FFF2-40B4-BE49-F238E27FC236}">
                <a16:creationId xmlns:a16="http://schemas.microsoft.com/office/drawing/2014/main" id="{CF3A3D23-73CE-3F81-C4CE-DFFD98D76714}"/>
              </a:ext>
            </a:extLst>
          </p:cNvPr>
          <p:cNvSpPr txBox="1"/>
          <p:nvPr/>
        </p:nvSpPr>
        <p:spPr>
          <a:xfrm>
            <a:off x="550863" y="3829643"/>
            <a:ext cx="5592284" cy="1661993"/>
          </a:xfrm>
          <a:prstGeom prst="rect">
            <a:avLst/>
          </a:prstGeom>
          <a:noFill/>
        </p:spPr>
        <p:txBody>
          <a:bodyPr wrap="square" lIns="0" tIns="0" rIns="0" bIns="0" rtlCol="0">
            <a:spAutoFit/>
          </a:bodyPr>
          <a:lstStyle/>
          <a:p>
            <a:r>
              <a:rPr lang="en-US" sz="3600" b="1" dirty="0">
                <a:solidFill>
                  <a:schemeClr val="bg1"/>
                </a:solidFill>
                <a:latin typeface="Montserrat Bold" pitchFamily="2" charset="0"/>
              </a:rPr>
              <a:t>SMH </a:t>
            </a:r>
            <a:br>
              <a:rPr lang="en-US" sz="3600" b="1" dirty="0">
                <a:solidFill>
                  <a:schemeClr val="bg1"/>
                </a:solidFill>
                <a:latin typeface="Montserrat Bold" pitchFamily="2" charset="0"/>
              </a:rPr>
            </a:br>
            <a:r>
              <a:rPr lang="en-US" sz="3600" b="1" dirty="0">
                <a:solidFill>
                  <a:schemeClr val="bg1"/>
                </a:solidFill>
                <a:latin typeface="Montserrat Bold" pitchFamily="2" charset="0"/>
              </a:rPr>
              <a:t>Manufacturing &amp; </a:t>
            </a:r>
            <a:br>
              <a:rPr lang="en-US" sz="3600" b="1" dirty="0">
                <a:solidFill>
                  <a:schemeClr val="bg1"/>
                </a:solidFill>
                <a:latin typeface="Montserrat Bold" pitchFamily="2" charset="0"/>
              </a:rPr>
            </a:br>
            <a:r>
              <a:rPr lang="en-US" sz="3600" b="1" dirty="0">
                <a:solidFill>
                  <a:schemeClr val="bg1"/>
                </a:solidFill>
                <a:latin typeface="Montserrat Bold" pitchFamily="2" charset="0"/>
              </a:rPr>
              <a:t>Industrial Services </a:t>
            </a:r>
          </a:p>
        </p:txBody>
      </p:sp>
      <p:pic>
        <p:nvPicPr>
          <p:cNvPr id="23" name="Picture 22">
            <a:extLst>
              <a:ext uri="{FF2B5EF4-FFF2-40B4-BE49-F238E27FC236}">
                <a16:creationId xmlns:a16="http://schemas.microsoft.com/office/drawing/2014/main" id="{415AC9AE-ED97-717E-FE1E-3FD317E689F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0863" y="5637332"/>
            <a:ext cx="868945" cy="601623"/>
          </a:xfrm>
          <a:prstGeom prst="rect">
            <a:avLst/>
          </a:prstGeom>
        </p:spPr>
      </p:pic>
      <p:sp>
        <p:nvSpPr>
          <p:cNvPr id="9" name="Free-form: Shape 8">
            <a:extLst>
              <a:ext uri="{FF2B5EF4-FFF2-40B4-BE49-F238E27FC236}">
                <a16:creationId xmlns:a16="http://schemas.microsoft.com/office/drawing/2014/main" id="{E88E0D60-C36A-E94E-2E81-7576AD536980}"/>
              </a:ext>
            </a:extLst>
          </p:cNvPr>
          <p:cNvSpPr/>
          <p:nvPr/>
        </p:nvSpPr>
        <p:spPr>
          <a:xfrm rot="21446606">
            <a:off x="475002" y="1911647"/>
            <a:ext cx="10284438" cy="5200024"/>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 name="Group 3">
            <a:extLst>
              <a:ext uri="{FF2B5EF4-FFF2-40B4-BE49-F238E27FC236}">
                <a16:creationId xmlns:a16="http://schemas.microsoft.com/office/drawing/2014/main" id="{C8C4BDCF-D18A-6929-3C58-C2800B2AC046}"/>
              </a:ext>
            </a:extLst>
          </p:cNvPr>
          <p:cNvGrpSpPr/>
          <p:nvPr/>
        </p:nvGrpSpPr>
        <p:grpSpPr>
          <a:xfrm>
            <a:off x="11757272" y="-1110390"/>
            <a:ext cx="9650541" cy="8741540"/>
            <a:chOff x="3572881" y="-1110390"/>
            <a:chExt cx="9650541" cy="8741540"/>
          </a:xfrm>
        </p:grpSpPr>
        <p:pic>
          <p:nvPicPr>
            <p:cNvPr id="7" name="Picture 6">
              <a:extLst>
                <a:ext uri="{FF2B5EF4-FFF2-40B4-BE49-F238E27FC236}">
                  <a16:creationId xmlns:a16="http://schemas.microsoft.com/office/drawing/2014/main" id="{1B269DBD-307C-978B-6AD7-86DD65D64F32}"/>
                </a:ext>
              </a:extLst>
            </p:cNvPr>
            <p:cNvPicPr>
              <a:picLocks noChangeAspect="1"/>
            </p:cNvPicPr>
            <p:nvPr/>
          </p:nvPicPr>
          <p:blipFill>
            <a:blip r:embed="rId9">
              <a:extLst>
                <a:ext uri="{28A0092B-C50C-407E-A947-70E740481C1C}">
                  <a14:useLocalDpi xmlns:a14="http://schemas.microsoft.com/office/drawing/2010/main" val="0"/>
                </a:ext>
              </a:extLst>
            </a:blip>
            <a:srcRect l="25502" t="2705" r="16339"/>
            <a:stretch/>
          </p:blipFill>
          <p:spPr>
            <a:xfrm>
              <a:off x="4447417" y="-11515"/>
              <a:ext cx="7765968" cy="6917024"/>
            </a:xfrm>
            <a:custGeom>
              <a:avLst/>
              <a:gdLst>
                <a:gd name="connsiteX0" fmla="*/ 0 w 7765968"/>
                <a:gd name="connsiteY0" fmla="*/ 0 h 6917024"/>
                <a:gd name="connsiteX1" fmla="*/ 7765968 w 7765968"/>
                <a:gd name="connsiteY1" fmla="*/ 0 h 6917024"/>
                <a:gd name="connsiteX2" fmla="*/ 7765968 w 7765968"/>
                <a:gd name="connsiteY2" fmla="*/ 1776712 h 6917024"/>
                <a:gd name="connsiteX3" fmla="*/ 7765968 w 7765968"/>
                <a:gd name="connsiteY3" fmla="*/ 6917024 h 6917024"/>
                <a:gd name="connsiteX4" fmla="*/ 1184323 w 7765968"/>
                <a:gd name="connsiteY4" fmla="*/ 6917024 h 69170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65968" h="6917024">
                  <a:moveTo>
                    <a:pt x="0" y="0"/>
                  </a:moveTo>
                  <a:lnTo>
                    <a:pt x="7765968" y="0"/>
                  </a:lnTo>
                  <a:lnTo>
                    <a:pt x="7765968" y="1776712"/>
                  </a:lnTo>
                  <a:lnTo>
                    <a:pt x="7765968" y="6917024"/>
                  </a:lnTo>
                  <a:lnTo>
                    <a:pt x="1184323" y="6917024"/>
                  </a:lnTo>
                  <a:close/>
                </a:path>
              </a:pathLst>
            </a:custGeom>
          </p:spPr>
        </p:pic>
        <p:sp>
          <p:nvSpPr>
            <p:cNvPr id="8" name="Free-form: Shape 3">
              <a:extLst>
                <a:ext uri="{FF2B5EF4-FFF2-40B4-BE49-F238E27FC236}">
                  <a16:creationId xmlns:a16="http://schemas.microsoft.com/office/drawing/2014/main" id="{6C4C702A-AE5B-3228-5016-D5A857179E3A}"/>
                </a:ext>
              </a:extLst>
            </p:cNvPr>
            <p:cNvSpPr/>
            <p:nvPr/>
          </p:nvSpPr>
          <p:spPr>
            <a:xfrm rot="1186500" flipH="1">
              <a:off x="3572881" y="-1110390"/>
              <a:ext cx="9650541" cy="8741540"/>
            </a:xfrm>
            <a:custGeom>
              <a:avLst/>
              <a:gdLst>
                <a:gd name="connsiteX0" fmla="*/ 9650541 w 9650541"/>
                <a:gd name="connsiteY0" fmla="*/ 2627502 h 8741540"/>
                <a:gd name="connsiteX1" fmla="*/ 7101650 w 9650541"/>
                <a:gd name="connsiteY1" fmla="*/ 1711101 h 8741540"/>
                <a:gd name="connsiteX2" fmla="*/ 7101649 w 9650541"/>
                <a:gd name="connsiteY2" fmla="*/ 1711101 h 8741540"/>
                <a:gd name="connsiteX3" fmla="*/ 2342368 w 9650541"/>
                <a:gd name="connsiteY3" fmla="*/ 0 h 8741540"/>
                <a:gd name="connsiteX4" fmla="*/ 1740889 w 9650541"/>
                <a:gd name="connsiteY4" fmla="*/ 1672962 h 8741540"/>
                <a:gd name="connsiteX5" fmla="*/ 0 w 9650541"/>
                <a:gd name="connsiteY5" fmla="*/ 6515094 h 8741540"/>
                <a:gd name="connsiteX6" fmla="*/ 1 w 9650541"/>
                <a:gd name="connsiteY6" fmla="*/ 6515094 h 8741540"/>
                <a:gd name="connsiteX7" fmla="*/ 6192668 w 9650541"/>
                <a:gd name="connsiteY7" fmla="*/ 8741540 h 874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0541" h="8741540">
                  <a:moveTo>
                    <a:pt x="9650541" y="2627502"/>
                  </a:moveTo>
                  <a:lnTo>
                    <a:pt x="7101650" y="1711101"/>
                  </a:lnTo>
                  <a:lnTo>
                    <a:pt x="7101649" y="1711101"/>
                  </a:lnTo>
                  <a:lnTo>
                    <a:pt x="2342368" y="0"/>
                  </a:lnTo>
                  <a:lnTo>
                    <a:pt x="1740889" y="1672962"/>
                  </a:lnTo>
                  <a:lnTo>
                    <a:pt x="0" y="6515094"/>
                  </a:lnTo>
                  <a:lnTo>
                    <a:pt x="1" y="6515094"/>
                  </a:lnTo>
                  <a:lnTo>
                    <a:pt x="6192668" y="8741540"/>
                  </a:lnTo>
                  <a:close/>
                </a:path>
              </a:pathLst>
            </a:custGeom>
            <a:gradFill flip="none" rotWithShape="1">
              <a:gsLst>
                <a:gs pos="90000">
                  <a:schemeClr val="tx1">
                    <a:alpha val="90000"/>
                  </a:schemeClr>
                </a:gs>
                <a:gs pos="0">
                  <a:srgbClr val="C00000">
                    <a:alpha val="92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2" name="Slide 1 Voiceover">
            <a:hlinkClick r:id="" action="ppaction://media"/>
            <a:extLst>
              <a:ext uri="{FF2B5EF4-FFF2-40B4-BE49-F238E27FC236}">
                <a16:creationId xmlns:a16="http://schemas.microsoft.com/office/drawing/2014/main" id="{E71A09DA-8DFC-4424-70FA-A7D1133FC6C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50863" y="7053818"/>
            <a:ext cx="487363" cy="487363"/>
          </a:xfrm>
          <a:prstGeom prst="rect">
            <a:avLst/>
          </a:prstGeom>
        </p:spPr>
      </p:pic>
      <p:pic>
        <p:nvPicPr>
          <p:cNvPr id="5" name="Japanese Audio">
            <a:hlinkClick r:id="" action="ppaction://media"/>
            <a:extLst>
              <a:ext uri="{FF2B5EF4-FFF2-40B4-BE49-F238E27FC236}">
                <a16:creationId xmlns:a16="http://schemas.microsoft.com/office/drawing/2014/main" id="{8CFB5E75-220C-71B6-1DFF-723D9137AABC}"/>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2083393" y="6960688"/>
            <a:ext cx="487363" cy="487363"/>
          </a:xfrm>
          <a:prstGeom prst="rect">
            <a:avLst/>
          </a:prstGeom>
        </p:spPr>
      </p:pic>
    </p:spTree>
    <p:extLst>
      <p:ext uri="{BB962C8B-B14F-4D97-AF65-F5344CB8AC3E}">
        <p14:creationId xmlns:p14="http://schemas.microsoft.com/office/powerpoint/2010/main" val="9496102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0">
        <p159:morph option="byObject"/>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43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6098" numSld="999" showWhenStopped="0">
                <p:cTn id="11"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C4B11-81F8-DB86-81CF-FFF0A19D94BE}"/>
            </a:ext>
          </a:extLst>
        </p:cNvPr>
        <p:cNvGrpSpPr/>
        <p:nvPr/>
      </p:nvGrpSpPr>
      <p:grpSpPr>
        <a:xfrm>
          <a:off x="0" y="0"/>
          <a:ext cx="0" cy="0"/>
          <a:chOff x="0" y="0"/>
          <a:chExt cx="0" cy="0"/>
        </a:xfrm>
      </p:grpSpPr>
      <p:grpSp>
        <p:nvGrpSpPr>
          <p:cNvPr id="27" name="Group 26">
            <a:extLst>
              <a:ext uri="{FF2B5EF4-FFF2-40B4-BE49-F238E27FC236}">
                <a16:creationId xmlns:a16="http://schemas.microsoft.com/office/drawing/2014/main" id="{F1C86A95-FA78-18A5-ABAF-905D88FFA88E}"/>
              </a:ext>
            </a:extLst>
          </p:cNvPr>
          <p:cNvGrpSpPr/>
          <p:nvPr/>
        </p:nvGrpSpPr>
        <p:grpSpPr>
          <a:xfrm>
            <a:off x="3572881" y="-1110390"/>
            <a:ext cx="9650541" cy="8741540"/>
            <a:chOff x="3572881" y="-1110390"/>
            <a:chExt cx="9650541" cy="8741540"/>
          </a:xfrm>
        </p:grpSpPr>
        <p:pic>
          <p:nvPicPr>
            <p:cNvPr id="8" name="Picture 7">
              <a:extLst>
                <a:ext uri="{FF2B5EF4-FFF2-40B4-BE49-F238E27FC236}">
                  <a16:creationId xmlns:a16="http://schemas.microsoft.com/office/drawing/2014/main" id="{C601E641-59C3-67AC-132C-A2605F856198}"/>
                </a:ext>
              </a:extLst>
            </p:cNvPr>
            <p:cNvPicPr>
              <a:picLocks noChangeAspect="1"/>
            </p:cNvPicPr>
            <p:nvPr/>
          </p:nvPicPr>
          <p:blipFill>
            <a:blip r:embed="rId4">
              <a:extLst>
                <a:ext uri="{28A0092B-C50C-407E-A947-70E740481C1C}">
                  <a14:useLocalDpi xmlns:a14="http://schemas.microsoft.com/office/drawing/2010/main" val="0"/>
                </a:ext>
              </a:extLst>
            </a:blip>
            <a:srcRect l="25502" t="2705" r="16339"/>
            <a:stretch/>
          </p:blipFill>
          <p:spPr>
            <a:xfrm>
              <a:off x="4447417" y="-11515"/>
              <a:ext cx="7765968" cy="6917024"/>
            </a:xfrm>
            <a:custGeom>
              <a:avLst/>
              <a:gdLst>
                <a:gd name="connsiteX0" fmla="*/ 0 w 7765968"/>
                <a:gd name="connsiteY0" fmla="*/ 0 h 6917024"/>
                <a:gd name="connsiteX1" fmla="*/ 7765968 w 7765968"/>
                <a:gd name="connsiteY1" fmla="*/ 0 h 6917024"/>
                <a:gd name="connsiteX2" fmla="*/ 7765968 w 7765968"/>
                <a:gd name="connsiteY2" fmla="*/ 1776712 h 6917024"/>
                <a:gd name="connsiteX3" fmla="*/ 7765968 w 7765968"/>
                <a:gd name="connsiteY3" fmla="*/ 6917024 h 6917024"/>
                <a:gd name="connsiteX4" fmla="*/ 1184323 w 7765968"/>
                <a:gd name="connsiteY4" fmla="*/ 6917024 h 69170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65968" h="6917024">
                  <a:moveTo>
                    <a:pt x="0" y="0"/>
                  </a:moveTo>
                  <a:lnTo>
                    <a:pt x="7765968" y="0"/>
                  </a:lnTo>
                  <a:lnTo>
                    <a:pt x="7765968" y="1776712"/>
                  </a:lnTo>
                  <a:lnTo>
                    <a:pt x="7765968" y="6917024"/>
                  </a:lnTo>
                  <a:lnTo>
                    <a:pt x="1184323" y="6917024"/>
                  </a:lnTo>
                  <a:close/>
                </a:path>
              </a:pathLst>
            </a:custGeom>
          </p:spPr>
        </p:pic>
        <p:sp>
          <p:nvSpPr>
            <p:cNvPr id="4" name="Free-form: Shape 3">
              <a:extLst>
                <a:ext uri="{FF2B5EF4-FFF2-40B4-BE49-F238E27FC236}">
                  <a16:creationId xmlns:a16="http://schemas.microsoft.com/office/drawing/2014/main" id="{120BB440-DF40-A40D-C580-5D8039D23B63}"/>
                </a:ext>
              </a:extLst>
            </p:cNvPr>
            <p:cNvSpPr/>
            <p:nvPr/>
          </p:nvSpPr>
          <p:spPr>
            <a:xfrm rot="1186500" flipH="1">
              <a:off x="3572881" y="-1110390"/>
              <a:ext cx="9650541" cy="8741540"/>
            </a:xfrm>
            <a:custGeom>
              <a:avLst/>
              <a:gdLst>
                <a:gd name="connsiteX0" fmla="*/ 9650541 w 9650541"/>
                <a:gd name="connsiteY0" fmla="*/ 2627502 h 8741540"/>
                <a:gd name="connsiteX1" fmla="*/ 7101650 w 9650541"/>
                <a:gd name="connsiteY1" fmla="*/ 1711101 h 8741540"/>
                <a:gd name="connsiteX2" fmla="*/ 7101649 w 9650541"/>
                <a:gd name="connsiteY2" fmla="*/ 1711101 h 8741540"/>
                <a:gd name="connsiteX3" fmla="*/ 2342368 w 9650541"/>
                <a:gd name="connsiteY3" fmla="*/ 0 h 8741540"/>
                <a:gd name="connsiteX4" fmla="*/ 1740889 w 9650541"/>
                <a:gd name="connsiteY4" fmla="*/ 1672962 h 8741540"/>
                <a:gd name="connsiteX5" fmla="*/ 0 w 9650541"/>
                <a:gd name="connsiteY5" fmla="*/ 6515094 h 8741540"/>
                <a:gd name="connsiteX6" fmla="*/ 1 w 9650541"/>
                <a:gd name="connsiteY6" fmla="*/ 6515094 h 8741540"/>
                <a:gd name="connsiteX7" fmla="*/ 6192668 w 9650541"/>
                <a:gd name="connsiteY7" fmla="*/ 8741540 h 874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0541" h="8741540">
                  <a:moveTo>
                    <a:pt x="9650541" y="2627502"/>
                  </a:moveTo>
                  <a:lnTo>
                    <a:pt x="7101650" y="1711101"/>
                  </a:lnTo>
                  <a:lnTo>
                    <a:pt x="7101649" y="1711101"/>
                  </a:lnTo>
                  <a:lnTo>
                    <a:pt x="2342368" y="0"/>
                  </a:lnTo>
                  <a:lnTo>
                    <a:pt x="1740889" y="1672962"/>
                  </a:lnTo>
                  <a:lnTo>
                    <a:pt x="0" y="6515094"/>
                  </a:lnTo>
                  <a:lnTo>
                    <a:pt x="1" y="6515094"/>
                  </a:lnTo>
                  <a:lnTo>
                    <a:pt x="6192668" y="8741540"/>
                  </a:lnTo>
                  <a:close/>
                </a:path>
              </a:pathLst>
            </a:custGeom>
            <a:gradFill flip="none" rotWithShape="1">
              <a:gsLst>
                <a:gs pos="90000">
                  <a:schemeClr val="tx1">
                    <a:alpha val="90000"/>
                  </a:schemeClr>
                </a:gs>
                <a:gs pos="0">
                  <a:srgbClr val="C00000">
                    <a:alpha val="92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7" name="Title 1">
            <a:extLst>
              <a:ext uri="{FF2B5EF4-FFF2-40B4-BE49-F238E27FC236}">
                <a16:creationId xmlns:a16="http://schemas.microsoft.com/office/drawing/2014/main" id="{13BB0E61-234B-02E3-806E-4FADA56FD52E}"/>
              </a:ext>
            </a:extLst>
          </p:cNvPr>
          <p:cNvSpPr txBox="1">
            <a:spLocks/>
          </p:cNvSpPr>
          <p:nvPr/>
        </p:nvSpPr>
        <p:spPr>
          <a:xfrm>
            <a:off x="543215" y="589732"/>
            <a:ext cx="11132847" cy="443198"/>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About Us</a:t>
            </a:r>
          </a:p>
        </p:txBody>
      </p:sp>
      <p:pic>
        <p:nvPicPr>
          <p:cNvPr id="107" name="Picture 106">
            <a:extLst>
              <a:ext uri="{FF2B5EF4-FFF2-40B4-BE49-F238E27FC236}">
                <a16:creationId xmlns:a16="http://schemas.microsoft.com/office/drawing/2014/main" id="{7BA9E451-2D35-1749-99B9-78D3EAF878E7}"/>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sp>
        <p:nvSpPr>
          <p:cNvPr id="5" name="Text Placeholder 10">
            <a:extLst>
              <a:ext uri="{FF2B5EF4-FFF2-40B4-BE49-F238E27FC236}">
                <a16:creationId xmlns:a16="http://schemas.microsoft.com/office/drawing/2014/main" id="{D5C3EC47-F52B-F1E5-52CC-A35847DC1286}"/>
              </a:ext>
            </a:extLst>
          </p:cNvPr>
          <p:cNvSpPr txBox="1">
            <a:spLocks/>
          </p:cNvSpPr>
          <p:nvPr/>
        </p:nvSpPr>
        <p:spPr>
          <a:xfrm>
            <a:off x="6096000" y="1525023"/>
            <a:ext cx="4492336" cy="1292662"/>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bg1"/>
                </a:solidFill>
                <a:latin typeface="Montserrat" panose="00000500000000000000" pitchFamily="2" charset="0"/>
              </a:rPr>
              <a:t>At SMH, we inspire partnership, transparency, and reliability that go beyond the traditional client-vendor relationship. Our success in the industry is driven by our unwavering commitment to our ultimate goal: delivering exceptional service and long-term value to our clients.</a:t>
            </a:r>
          </a:p>
        </p:txBody>
      </p:sp>
      <p:grpSp>
        <p:nvGrpSpPr>
          <p:cNvPr id="13" name="Group 12">
            <a:extLst>
              <a:ext uri="{FF2B5EF4-FFF2-40B4-BE49-F238E27FC236}">
                <a16:creationId xmlns:a16="http://schemas.microsoft.com/office/drawing/2014/main" id="{BA7ACA90-A056-B1F4-FC6F-561EC92AB183}"/>
              </a:ext>
            </a:extLst>
          </p:cNvPr>
          <p:cNvGrpSpPr/>
          <p:nvPr/>
        </p:nvGrpSpPr>
        <p:grpSpPr>
          <a:xfrm>
            <a:off x="6096000" y="3126714"/>
            <a:ext cx="3356826" cy="581575"/>
            <a:chOff x="6096000" y="3126714"/>
            <a:chExt cx="3356826" cy="581575"/>
          </a:xfrm>
        </p:grpSpPr>
        <p:sp>
          <p:nvSpPr>
            <p:cNvPr id="11" name="Text Placeholder 10">
              <a:extLst>
                <a:ext uri="{FF2B5EF4-FFF2-40B4-BE49-F238E27FC236}">
                  <a16:creationId xmlns:a16="http://schemas.microsoft.com/office/drawing/2014/main" id="{30328E19-F552-1F89-C500-43DE3908535F}"/>
                </a:ext>
              </a:extLst>
            </p:cNvPr>
            <p:cNvSpPr txBox="1">
              <a:spLocks/>
            </p:cNvSpPr>
            <p:nvPr/>
          </p:nvSpPr>
          <p:spPr>
            <a:xfrm>
              <a:off x="6864873" y="3309779"/>
              <a:ext cx="2587953" cy="215444"/>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bg1"/>
                  </a:solidFill>
                  <a:latin typeface="Montserrat" panose="00000500000000000000" pitchFamily="2" charset="0"/>
                </a:rPr>
                <a:t>Strong Collaboration</a:t>
              </a:r>
            </a:p>
          </p:txBody>
        </p:sp>
        <p:grpSp>
          <p:nvGrpSpPr>
            <p:cNvPr id="17" name="Group 16">
              <a:extLst>
                <a:ext uri="{FF2B5EF4-FFF2-40B4-BE49-F238E27FC236}">
                  <a16:creationId xmlns:a16="http://schemas.microsoft.com/office/drawing/2014/main" id="{B25D40B5-1401-762A-0B1B-3816A0EBBC4A}"/>
                </a:ext>
              </a:extLst>
            </p:cNvPr>
            <p:cNvGrpSpPr/>
            <p:nvPr/>
          </p:nvGrpSpPr>
          <p:grpSpPr>
            <a:xfrm>
              <a:off x="6096000" y="3126714"/>
              <a:ext cx="581575" cy="581575"/>
              <a:chOff x="8519677" y="1938508"/>
              <a:chExt cx="581575" cy="581575"/>
            </a:xfrm>
          </p:grpSpPr>
          <p:sp>
            <p:nvSpPr>
              <p:cNvPr id="18" name="Oval 17">
                <a:extLst>
                  <a:ext uri="{FF2B5EF4-FFF2-40B4-BE49-F238E27FC236}">
                    <a16:creationId xmlns:a16="http://schemas.microsoft.com/office/drawing/2014/main" id="{8A25D52D-38AE-F6B4-F6DC-6CAD4A9D5BB3}"/>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a:extLst>
                  <a:ext uri="{FF2B5EF4-FFF2-40B4-BE49-F238E27FC236}">
                    <a16:creationId xmlns:a16="http://schemas.microsoft.com/office/drawing/2014/main" id="{471BED7C-3E0E-94D6-6BC2-775E5A98084C}"/>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621272" y="2040103"/>
                <a:ext cx="378384" cy="378384"/>
              </a:xfrm>
              <a:prstGeom prst="rect">
                <a:avLst/>
              </a:prstGeom>
            </p:spPr>
          </p:pic>
        </p:grpSp>
      </p:grpSp>
      <p:grpSp>
        <p:nvGrpSpPr>
          <p:cNvPr id="6" name="Group 5">
            <a:extLst>
              <a:ext uri="{FF2B5EF4-FFF2-40B4-BE49-F238E27FC236}">
                <a16:creationId xmlns:a16="http://schemas.microsoft.com/office/drawing/2014/main" id="{B13D41B8-A2DD-A91A-362C-9ECCA47087D3}"/>
              </a:ext>
            </a:extLst>
          </p:cNvPr>
          <p:cNvGrpSpPr/>
          <p:nvPr/>
        </p:nvGrpSpPr>
        <p:grpSpPr>
          <a:xfrm>
            <a:off x="6096000" y="3968212"/>
            <a:ext cx="3356826" cy="581575"/>
            <a:chOff x="6096000" y="3968212"/>
            <a:chExt cx="3356826" cy="581575"/>
          </a:xfrm>
        </p:grpSpPr>
        <p:sp>
          <p:nvSpPr>
            <p:cNvPr id="14" name="Text Placeholder 10">
              <a:extLst>
                <a:ext uri="{FF2B5EF4-FFF2-40B4-BE49-F238E27FC236}">
                  <a16:creationId xmlns:a16="http://schemas.microsoft.com/office/drawing/2014/main" id="{F4DD6ABD-C251-E956-517C-F531A22E5505}"/>
                </a:ext>
              </a:extLst>
            </p:cNvPr>
            <p:cNvSpPr txBox="1">
              <a:spLocks/>
            </p:cNvSpPr>
            <p:nvPr/>
          </p:nvSpPr>
          <p:spPr>
            <a:xfrm>
              <a:off x="6864873" y="4151277"/>
              <a:ext cx="2587953" cy="215444"/>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bg1"/>
                  </a:solidFill>
                  <a:latin typeface="Montserrat" panose="00000500000000000000" pitchFamily="2" charset="0"/>
                </a:rPr>
                <a:t>Strong Communication</a:t>
              </a:r>
            </a:p>
          </p:txBody>
        </p:sp>
        <p:grpSp>
          <p:nvGrpSpPr>
            <p:cNvPr id="20" name="Group 19">
              <a:extLst>
                <a:ext uri="{FF2B5EF4-FFF2-40B4-BE49-F238E27FC236}">
                  <a16:creationId xmlns:a16="http://schemas.microsoft.com/office/drawing/2014/main" id="{A5FF610B-BE75-9F24-0E2D-BF3CBBFDB861}"/>
                </a:ext>
              </a:extLst>
            </p:cNvPr>
            <p:cNvGrpSpPr/>
            <p:nvPr/>
          </p:nvGrpSpPr>
          <p:grpSpPr>
            <a:xfrm>
              <a:off x="6096000" y="3968212"/>
              <a:ext cx="581575" cy="581575"/>
              <a:chOff x="8519677" y="1938508"/>
              <a:chExt cx="581575" cy="581575"/>
            </a:xfrm>
          </p:grpSpPr>
          <p:sp>
            <p:nvSpPr>
              <p:cNvPr id="21" name="Oval 20">
                <a:extLst>
                  <a:ext uri="{FF2B5EF4-FFF2-40B4-BE49-F238E27FC236}">
                    <a16:creationId xmlns:a16="http://schemas.microsoft.com/office/drawing/2014/main" id="{E019CAC9-B5EE-F1B7-BC41-7A8D3E0058BC}"/>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a:extLst>
                  <a:ext uri="{FF2B5EF4-FFF2-40B4-BE49-F238E27FC236}">
                    <a16:creationId xmlns:a16="http://schemas.microsoft.com/office/drawing/2014/main" id="{C4DC6C8C-6C70-91DD-03C0-8921A55AD204}"/>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8621272" y="2040103"/>
                <a:ext cx="378384" cy="378384"/>
              </a:xfrm>
              <a:prstGeom prst="rect">
                <a:avLst/>
              </a:prstGeom>
            </p:spPr>
          </p:pic>
        </p:grpSp>
      </p:grpSp>
      <p:grpSp>
        <p:nvGrpSpPr>
          <p:cNvPr id="2" name="Group 1">
            <a:extLst>
              <a:ext uri="{FF2B5EF4-FFF2-40B4-BE49-F238E27FC236}">
                <a16:creationId xmlns:a16="http://schemas.microsoft.com/office/drawing/2014/main" id="{60CB0718-BFC0-564C-3CCD-A7CF79FFF11F}"/>
              </a:ext>
            </a:extLst>
          </p:cNvPr>
          <p:cNvGrpSpPr/>
          <p:nvPr/>
        </p:nvGrpSpPr>
        <p:grpSpPr>
          <a:xfrm>
            <a:off x="6096000" y="4809709"/>
            <a:ext cx="3356826" cy="581575"/>
            <a:chOff x="6096000" y="4809709"/>
            <a:chExt cx="3356826" cy="581575"/>
          </a:xfrm>
        </p:grpSpPr>
        <p:sp>
          <p:nvSpPr>
            <p:cNvPr id="15" name="Text Placeholder 10">
              <a:extLst>
                <a:ext uri="{FF2B5EF4-FFF2-40B4-BE49-F238E27FC236}">
                  <a16:creationId xmlns:a16="http://schemas.microsoft.com/office/drawing/2014/main" id="{32ED6B2D-32C5-F077-9558-A7FE375B35A8}"/>
                </a:ext>
              </a:extLst>
            </p:cNvPr>
            <p:cNvSpPr txBox="1">
              <a:spLocks/>
            </p:cNvSpPr>
            <p:nvPr/>
          </p:nvSpPr>
          <p:spPr>
            <a:xfrm>
              <a:off x="6864873" y="4992774"/>
              <a:ext cx="2587953" cy="215444"/>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solidFill>
                    <a:schemeClr val="bg1"/>
                  </a:solidFill>
                  <a:latin typeface="Montserrat" panose="00000500000000000000" pitchFamily="2" charset="0"/>
                </a:rPr>
                <a:t>Consistent Quality</a:t>
              </a:r>
            </a:p>
          </p:txBody>
        </p:sp>
        <p:grpSp>
          <p:nvGrpSpPr>
            <p:cNvPr id="24" name="Group 23">
              <a:extLst>
                <a:ext uri="{FF2B5EF4-FFF2-40B4-BE49-F238E27FC236}">
                  <a16:creationId xmlns:a16="http://schemas.microsoft.com/office/drawing/2014/main" id="{320D5E62-4124-C005-A350-E8E3BA7EF6F6}"/>
                </a:ext>
              </a:extLst>
            </p:cNvPr>
            <p:cNvGrpSpPr/>
            <p:nvPr/>
          </p:nvGrpSpPr>
          <p:grpSpPr>
            <a:xfrm>
              <a:off x="6096000" y="4809709"/>
              <a:ext cx="581575" cy="581575"/>
              <a:chOff x="8519677" y="1938508"/>
              <a:chExt cx="581575" cy="581575"/>
            </a:xfrm>
          </p:grpSpPr>
          <p:sp>
            <p:nvSpPr>
              <p:cNvPr id="28" name="Oval 27">
                <a:extLst>
                  <a:ext uri="{FF2B5EF4-FFF2-40B4-BE49-F238E27FC236}">
                    <a16:creationId xmlns:a16="http://schemas.microsoft.com/office/drawing/2014/main" id="{62053415-4C91-DA92-4273-6C4CA00303F8}"/>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a:extLst>
                  <a:ext uri="{FF2B5EF4-FFF2-40B4-BE49-F238E27FC236}">
                    <a16:creationId xmlns:a16="http://schemas.microsoft.com/office/drawing/2014/main" id="{55830776-3B37-B256-FFB8-F46DA82F35D8}"/>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621272" y="2040103"/>
                <a:ext cx="378384" cy="378384"/>
              </a:xfrm>
              <a:prstGeom prst="rect">
                <a:avLst/>
              </a:prstGeom>
            </p:spPr>
          </p:pic>
        </p:grpSp>
      </p:grpSp>
      <p:cxnSp>
        <p:nvCxnSpPr>
          <p:cNvPr id="9" name="Straight Connector 8">
            <a:extLst>
              <a:ext uri="{FF2B5EF4-FFF2-40B4-BE49-F238E27FC236}">
                <a16:creationId xmlns:a16="http://schemas.microsoft.com/office/drawing/2014/main" id="{FB6CB696-1C6D-E7BE-2D92-62214D3C3E8F}"/>
              </a:ext>
            </a:extLst>
          </p:cNvPr>
          <p:cNvCxnSpPr>
            <a:cxnSpLocks/>
          </p:cNvCxnSpPr>
          <p:nvPr/>
        </p:nvCxnSpPr>
        <p:spPr>
          <a:xfrm flipH="1">
            <a:off x="1364424" y="4414336"/>
            <a:ext cx="2819745"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grpSp>
        <p:nvGrpSpPr>
          <p:cNvPr id="25" name="Group 24">
            <a:extLst>
              <a:ext uri="{FF2B5EF4-FFF2-40B4-BE49-F238E27FC236}">
                <a16:creationId xmlns:a16="http://schemas.microsoft.com/office/drawing/2014/main" id="{A6459D20-C9CA-3D43-153F-BA0D18DA20C4}"/>
              </a:ext>
            </a:extLst>
          </p:cNvPr>
          <p:cNvGrpSpPr/>
          <p:nvPr/>
        </p:nvGrpSpPr>
        <p:grpSpPr>
          <a:xfrm>
            <a:off x="577200" y="1309580"/>
            <a:ext cx="3870217" cy="2908488"/>
            <a:chOff x="577200" y="1309580"/>
            <a:chExt cx="3870217" cy="2908488"/>
          </a:xfrm>
        </p:grpSpPr>
        <p:sp>
          <p:nvSpPr>
            <p:cNvPr id="10" name="Text Placeholder 10">
              <a:extLst>
                <a:ext uri="{FF2B5EF4-FFF2-40B4-BE49-F238E27FC236}">
                  <a16:creationId xmlns:a16="http://schemas.microsoft.com/office/drawing/2014/main" id="{5E8178FB-423E-2CC7-5EC9-FD2045BDBA58}"/>
                </a:ext>
              </a:extLst>
            </p:cNvPr>
            <p:cNvSpPr txBox="1">
              <a:spLocks/>
            </p:cNvSpPr>
            <p:nvPr/>
          </p:nvSpPr>
          <p:spPr>
            <a:xfrm>
              <a:off x="1364424" y="1417301"/>
              <a:ext cx="3082993" cy="2800767"/>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Montserrat" panose="00000500000000000000" pitchFamily="2" charset="0"/>
                </a:rPr>
                <a:t>Established in 2009 in Saudi Arabia, SMH specializes in Turbo Machinery and Rotating Equipment Maintenance. We have proudly served top industry leaders, including ARAMCO,SABIC and other Industries like TASNEE, SIPCHEM, SCHEM etc delivering reliable maintenance, repair, and performance optimization solutions. To date, we have successfully executed over 110 Turnarounds / Shutdowns</a:t>
              </a:r>
            </a:p>
          </p:txBody>
        </p:sp>
        <p:grpSp>
          <p:nvGrpSpPr>
            <p:cNvPr id="12" name="Group 11">
              <a:extLst>
                <a:ext uri="{FF2B5EF4-FFF2-40B4-BE49-F238E27FC236}">
                  <a16:creationId xmlns:a16="http://schemas.microsoft.com/office/drawing/2014/main" id="{B61D3770-EEC3-1427-6D9F-C7981421CD9A}"/>
                </a:ext>
              </a:extLst>
            </p:cNvPr>
            <p:cNvGrpSpPr/>
            <p:nvPr/>
          </p:nvGrpSpPr>
          <p:grpSpPr>
            <a:xfrm>
              <a:off x="577200" y="1309580"/>
              <a:ext cx="581575" cy="581575"/>
              <a:chOff x="8519677" y="1938508"/>
              <a:chExt cx="581575" cy="581575"/>
            </a:xfrm>
          </p:grpSpPr>
          <p:sp>
            <p:nvSpPr>
              <p:cNvPr id="16" name="Oval 15">
                <a:extLst>
                  <a:ext uri="{FF2B5EF4-FFF2-40B4-BE49-F238E27FC236}">
                    <a16:creationId xmlns:a16="http://schemas.microsoft.com/office/drawing/2014/main" id="{C70EC975-417F-12E4-F1E0-CB4FD88E1171}"/>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C7B5FC27-6565-D863-F402-290EFFFEB322}"/>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8621272" y="2040103"/>
                <a:ext cx="378384" cy="378384"/>
              </a:xfrm>
              <a:prstGeom prst="rect">
                <a:avLst/>
              </a:prstGeom>
            </p:spPr>
          </p:pic>
        </p:grpSp>
      </p:grpSp>
      <p:grpSp>
        <p:nvGrpSpPr>
          <p:cNvPr id="26" name="Group 25">
            <a:extLst>
              <a:ext uri="{FF2B5EF4-FFF2-40B4-BE49-F238E27FC236}">
                <a16:creationId xmlns:a16="http://schemas.microsoft.com/office/drawing/2014/main" id="{D382B66D-5F59-58D5-EF1A-4C889C957697}"/>
              </a:ext>
            </a:extLst>
          </p:cNvPr>
          <p:cNvGrpSpPr/>
          <p:nvPr/>
        </p:nvGrpSpPr>
        <p:grpSpPr>
          <a:xfrm>
            <a:off x="595551" y="4610071"/>
            <a:ext cx="4153094" cy="1313242"/>
            <a:chOff x="595551" y="4610071"/>
            <a:chExt cx="4153094" cy="1313242"/>
          </a:xfrm>
        </p:grpSpPr>
        <p:sp>
          <p:nvSpPr>
            <p:cNvPr id="35" name="Text Placeholder 10">
              <a:extLst>
                <a:ext uri="{FF2B5EF4-FFF2-40B4-BE49-F238E27FC236}">
                  <a16:creationId xmlns:a16="http://schemas.microsoft.com/office/drawing/2014/main" id="{5D3325AC-8FF1-D654-5C1F-B6C77C6BFB19}"/>
                </a:ext>
              </a:extLst>
            </p:cNvPr>
            <p:cNvSpPr txBox="1">
              <a:spLocks/>
            </p:cNvSpPr>
            <p:nvPr/>
          </p:nvSpPr>
          <p:spPr>
            <a:xfrm>
              <a:off x="1364424" y="4630651"/>
              <a:ext cx="3384221" cy="1292662"/>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Montserrat" panose="00000500000000000000" pitchFamily="2" charset="0"/>
                </a:rPr>
                <a:t>We support Saudi Vision 2030 through local manufacturing and by creating opportunities for Sustainable Saudi Arabia, while partnering with industry leaders like ARAMCO and SABIC and the industries..</a:t>
              </a:r>
            </a:p>
          </p:txBody>
        </p:sp>
        <p:grpSp>
          <p:nvGrpSpPr>
            <p:cNvPr id="29" name="Group 28">
              <a:extLst>
                <a:ext uri="{FF2B5EF4-FFF2-40B4-BE49-F238E27FC236}">
                  <a16:creationId xmlns:a16="http://schemas.microsoft.com/office/drawing/2014/main" id="{A279B803-715D-B32B-091C-BA0B7317290D}"/>
                </a:ext>
              </a:extLst>
            </p:cNvPr>
            <p:cNvGrpSpPr/>
            <p:nvPr/>
          </p:nvGrpSpPr>
          <p:grpSpPr>
            <a:xfrm>
              <a:off x="595551" y="4610071"/>
              <a:ext cx="581575" cy="581575"/>
              <a:chOff x="8519677" y="1938508"/>
              <a:chExt cx="581575" cy="581575"/>
            </a:xfrm>
          </p:grpSpPr>
          <p:sp>
            <p:nvSpPr>
              <p:cNvPr id="31" name="Oval 30">
                <a:extLst>
                  <a:ext uri="{FF2B5EF4-FFF2-40B4-BE49-F238E27FC236}">
                    <a16:creationId xmlns:a16="http://schemas.microsoft.com/office/drawing/2014/main" id="{950DFDB6-3A70-72EA-2197-413DA2FF0A8A}"/>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Graphic 31">
                <a:extLst>
                  <a:ext uri="{FF2B5EF4-FFF2-40B4-BE49-F238E27FC236}">
                    <a16:creationId xmlns:a16="http://schemas.microsoft.com/office/drawing/2014/main" id="{B3F2F4B2-B7A8-AF60-327B-6F1CA40A2099}"/>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8621272" y="2040103"/>
                <a:ext cx="378384" cy="378384"/>
              </a:xfrm>
              <a:prstGeom prst="rect">
                <a:avLst/>
              </a:prstGeom>
            </p:spPr>
          </p:pic>
        </p:grpSp>
      </p:grpSp>
      <p:pic>
        <p:nvPicPr>
          <p:cNvPr id="3" name="Picture 2">
            <a:extLst>
              <a:ext uri="{FF2B5EF4-FFF2-40B4-BE49-F238E27FC236}">
                <a16:creationId xmlns:a16="http://schemas.microsoft.com/office/drawing/2014/main" id="{22A36AEC-7D5C-E11E-71A3-99E1F245875D}"/>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33" name="Group 32">
            <a:extLst>
              <a:ext uri="{FF2B5EF4-FFF2-40B4-BE49-F238E27FC236}">
                <a16:creationId xmlns:a16="http://schemas.microsoft.com/office/drawing/2014/main" id="{B23E04BA-83CB-38BD-73F7-047E26C66E36}"/>
              </a:ext>
            </a:extLst>
          </p:cNvPr>
          <p:cNvGrpSpPr/>
          <p:nvPr/>
        </p:nvGrpSpPr>
        <p:grpSpPr>
          <a:xfrm>
            <a:off x="-9210421" y="-801620"/>
            <a:ext cx="9420066" cy="7981221"/>
            <a:chOff x="-696564" y="-801620"/>
            <a:chExt cx="9420066" cy="7981221"/>
          </a:xfrm>
        </p:grpSpPr>
        <p:sp>
          <p:nvSpPr>
            <p:cNvPr id="34" name="Free-form: Shape 19">
              <a:extLst>
                <a:ext uri="{FF2B5EF4-FFF2-40B4-BE49-F238E27FC236}">
                  <a16:creationId xmlns:a16="http://schemas.microsoft.com/office/drawing/2014/main" id="{CA006AE0-68D2-E816-4C4A-945BD08BDEFD}"/>
                </a:ext>
              </a:extLst>
            </p:cNvPr>
            <p:cNvSpPr/>
            <p:nvPr/>
          </p:nvSpPr>
          <p:spPr>
            <a:xfrm rot="20865434">
              <a:off x="-686641" y="-801620"/>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6">
              <a:extLst>
                <a:ext uri="{FF2B5EF4-FFF2-40B4-BE49-F238E27FC236}">
                  <a16:creationId xmlns:a16="http://schemas.microsoft.com/office/drawing/2014/main" id="{A4D6D63E-3364-6030-DAAA-C0B3C2403927}"/>
                </a:ext>
              </a:extLst>
            </p:cNvPr>
            <p:cNvSpPr/>
            <p:nvPr/>
          </p:nvSpPr>
          <p:spPr>
            <a:xfrm rot="20865434">
              <a:off x="-696564" y="-709102"/>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85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7" name="Slide 2 Voiceover">
            <a:hlinkClick r:id="" action="ppaction://media"/>
            <a:extLst>
              <a:ext uri="{FF2B5EF4-FFF2-40B4-BE49-F238E27FC236}">
                <a16:creationId xmlns:a16="http://schemas.microsoft.com/office/drawing/2014/main" id="{7A98A314-8BF9-2ACB-A9C4-11002CCB8E9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0863" y="7055485"/>
            <a:ext cx="487363" cy="487363"/>
          </a:xfrm>
          <a:prstGeom prst="rect">
            <a:avLst/>
          </a:prstGeom>
        </p:spPr>
      </p:pic>
    </p:spTree>
    <p:extLst>
      <p:ext uri="{BB962C8B-B14F-4D97-AF65-F5344CB8AC3E}">
        <p14:creationId xmlns:p14="http://schemas.microsoft.com/office/powerpoint/2010/main" val="3473673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5240">
        <p159:morph option="byObject"/>
      </p:transition>
    </mc:Choice>
    <mc:Fallback xmlns="">
      <p:transition spd="slow" advTm="452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28" fill="hold"/>
                                        <p:tgtEl>
                                          <p:spTgt spid="37"/>
                                        </p:tgtEl>
                                      </p:cBhvr>
                                    </p:cmd>
                                  </p:childTnLst>
                                </p:cTn>
                              </p:par>
                              <p:par>
                                <p:cTn id="7" presetID="12" presetClass="entr" presetSubtype="2" fill="hold" nodeType="withEffect">
                                  <p:stCondLst>
                                    <p:cond delay="0"/>
                                  </p:stCondLst>
                                  <p:childTnLst>
                                    <p:set>
                                      <p:cBhvr>
                                        <p:cTn id="8" dur="1" fill="hold">
                                          <p:stCondLst>
                                            <p:cond delay="0"/>
                                          </p:stCondLst>
                                        </p:cTn>
                                        <p:tgtEl>
                                          <p:spTgt spid="25"/>
                                        </p:tgtEl>
                                        <p:attrNameLst>
                                          <p:attrName>style.visibility</p:attrName>
                                        </p:attrNameLst>
                                      </p:cBhvr>
                                      <p:to>
                                        <p:strVal val="visible"/>
                                      </p:to>
                                    </p:set>
                                    <p:anim calcmode="lin" valueType="num">
                                      <p:cBhvr additive="base">
                                        <p:cTn id="9" dur="1000"/>
                                        <p:tgtEl>
                                          <p:spTgt spid="25"/>
                                        </p:tgtEl>
                                        <p:attrNameLst>
                                          <p:attrName>ppt_x</p:attrName>
                                        </p:attrNameLst>
                                      </p:cBhvr>
                                      <p:tavLst>
                                        <p:tav tm="0">
                                          <p:val>
                                            <p:strVal val="#ppt_x+#ppt_w*1.125000"/>
                                          </p:val>
                                        </p:tav>
                                        <p:tav tm="100000">
                                          <p:val>
                                            <p:strVal val="#ppt_x"/>
                                          </p:val>
                                        </p:tav>
                                      </p:tavLst>
                                    </p:anim>
                                    <p:animEffect transition="in" filter="wipe(left)">
                                      <p:cBhvr>
                                        <p:cTn id="10" dur="1000"/>
                                        <p:tgtEl>
                                          <p:spTgt spid="25"/>
                                        </p:tgtEl>
                                      </p:cBhvr>
                                    </p:animEffect>
                                  </p:childTnLst>
                                </p:cTn>
                              </p:par>
                              <p:par>
                                <p:cTn id="11" presetID="10" presetClass="entr" presetSubtype="0" fill="hold" nodeType="with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childTnLst>
                                </p:cTn>
                              </p:par>
                              <p:par>
                                <p:cTn id="14" presetID="12" presetClass="entr" presetSubtype="2" fill="hold" nodeType="withEffect">
                                  <p:stCondLst>
                                    <p:cond delay="28500"/>
                                  </p:stCondLst>
                                  <p:childTnLst>
                                    <p:set>
                                      <p:cBhvr>
                                        <p:cTn id="15" dur="1" fill="hold">
                                          <p:stCondLst>
                                            <p:cond delay="0"/>
                                          </p:stCondLst>
                                        </p:cTn>
                                        <p:tgtEl>
                                          <p:spTgt spid="26"/>
                                        </p:tgtEl>
                                        <p:attrNameLst>
                                          <p:attrName>style.visibility</p:attrName>
                                        </p:attrNameLst>
                                      </p:cBhvr>
                                      <p:to>
                                        <p:strVal val="visible"/>
                                      </p:to>
                                    </p:set>
                                    <p:anim calcmode="lin" valueType="num">
                                      <p:cBhvr additive="base">
                                        <p:cTn id="16" dur="1000"/>
                                        <p:tgtEl>
                                          <p:spTgt spid="26"/>
                                        </p:tgtEl>
                                        <p:attrNameLst>
                                          <p:attrName>ppt_x</p:attrName>
                                        </p:attrNameLst>
                                      </p:cBhvr>
                                      <p:tavLst>
                                        <p:tav tm="0">
                                          <p:val>
                                            <p:strVal val="#ppt_x+#ppt_w*1.125000"/>
                                          </p:val>
                                        </p:tav>
                                        <p:tav tm="100000">
                                          <p:val>
                                            <p:strVal val="#ppt_x"/>
                                          </p:val>
                                        </p:tav>
                                      </p:tavLst>
                                    </p:anim>
                                    <p:animEffect transition="in" filter="wipe(left)">
                                      <p:cBhvr>
                                        <p:cTn id="17" dur="1000"/>
                                        <p:tgtEl>
                                          <p:spTgt spid="26"/>
                                        </p:tgtEl>
                                      </p:cBhvr>
                                    </p:animEffect>
                                  </p:childTnLst>
                                </p:cTn>
                              </p:par>
                              <p:par>
                                <p:cTn id="18" presetID="10" presetClass="entr" presetSubtype="0" fill="hold" grpId="0" nodeType="withEffect">
                                  <p:stCondLst>
                                    <p:cond delay="3770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childTnLst>
                                </p:cTn>
                              </p:par>
                              <p:par>
                                <p:cTn id="21" presetID="12" presetClass="entr" presetSubtype="2" fill="hold" nodeType="withEffect">
                                  <p:stCondLst>
                                    <p:cond delay="3890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1000"/>
                                        <p:tgtEl>
                                          <p:spTgt spid="13"/>
                                        </p:tgtEl>
                                        <p:attrNameLst>
                                          <p:attrName>ppt_x</p:attrName>
                                        </p:attrNameLst>
                                      </p:cBhvr>
                                      <p:tavLst>
                                        <p:tav tm="0">
                                          <p:val>
                                            <p:strVal val="#ppt_x+#ppt_w*1.125000"/>
                                          </p:val>
                                        </p:tav>
                                        <p:tav tm="100000">
                                          <p:val>
                                            <p:strVal val="#ppt_x"/>
                                          </p:val>
                                        </p:tav>
                                      </p:tavLst>
                                    </p:anim>
                                    <p:animEffect transition="in" filter="wipe(left)">
                                      <p:cBhvr>
                                        <p:cTn id="24" dur="1000"/>
                                        <p:tgtEl>
                                          <p:spTgt spid="13"/>
                                        </p:tgtEl>
                                      </p:cBhvr>
                                    </p:animEffect>
                                  </p:childTnLst>
                                </p:cTn>
                              </p:par>
                              <p:par>
                                <p:cTn id="25" presetID="12" presetClass="entr" presetSubtype="2" fill="hold" nodeType="withEffect">
                                  <p:stCondLst>
                                    <p:cond delay="4010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1000"/>
                                        <p:tgtEl>
                                          <p:spTgt spid="6"/>
                                        </p:tgtEl>
                                        <p:attrNameLst>
                                          <p:attrName>ppt_x</p:attrName>
                                        </p:attrNameLst>
                                      </p:cBhvr>
                                      <p:tavLst>
                                        <p:tav tm="0">
                                          <p:val>
                                            <p:strVal val="#ppt_x+#ppt_w*1.125000"/>
                                          </p:val>
                                        </p:tav>
                                        <p:tav tm="100000">
                                          <p:val>
                                            <p:strVal val="#ppt_x"/>
                                          </p:val>
                                        </p:tav>
                                      </p:tavLst>
                                    </p:anim>
                                    <p:animEffect transition="in" filter="wipe(left)">
                                      <p:cBhvr>
                                        <p:cTn id="28" dur="1000"/>
                                        <p:tgtEl>
                                          <p:spTgt spid="6"/>
                                        </p:tgtEl>
                                      </p:cBhvr>
                                    </p:animEffect>
                                  </p:childTnLst>
                                </p:cTn>
                              </p:par>
                              <p:par>
                                <p:cTn id="29" presetID="12" presetClass="entr" presetSubtype="2" fill="hold" nodeType="withEffect">
                                  <p:stCondLst>
                                    <p:cond delay="4120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1000"/>
                                        <p:tgtEl>
                                          <p:spTgt spid="2"/>
                                        </p:tgtEl>
                                        <p:attrNameLst>
                                          <p:attrName>ppt_x</p:attrName>
                                        </p:attrNameLst>
                                      </p:cBhvr>
                                      <p:tavLst>
                                        <p:tav tm="0">
                                          <p:val>
                                            <p:strVal val="#ppt_x+#ppt_w*1.125000"/>
                                          </p:val>
                                        </p:tav>
                                        <p:tav tm="100000">
                                          <p:val>
                                            <p:strVal val="#ppt_x"/>
                                          </p:val>
                                        </p:tav>
                                      </p:tavLst>
                                    </p:anim>
                                    <p:animEffect transition="in" filter="wipe(left)">
                                      <p:cBhvr>
                                        <p:cTn id="3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37"/>
                </p:tgtEl>
              </p:cMediaNode>
            </p:audio>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341D89D-6870-83AD-1E83-768266CDBF0F}"/>
              </a:ext>
            </a:extLst>
          </p:cNvPr>
          <p:cNvGrpSpPr/>
          <p:nvPr/>
        </p:nvGrpSpPr>
        <p:grpSpPr>
          <a:xfrm>
            <a:off x="-696564" y="-801620"/>
            <a:ext cx="9420066" cy="7981221"/>
            <a:chOff x="-696564" y="-801620"/>
            <a:chExt cx="9420066" cy="7981221"/>
          </a:xfrm>
        </p:grpSpPr>
        <p:sp>
          <p:nvSpPr>
            <p:cNvPr id="20" name="Free-form: Shape 19">
              <a:extLst>
                <a:ext uri="{FF2B5EF4-FFF2-40B4-BE49-F238E27FC236}">
                  <a16:creationId xmlns:a16="http://schemas.microsoft.com/office/drawing/2014/main" id="{78F5B695-3903-DE58-C0A0-7F89CD311468}"/>
                </a:ext>
              </a:extLst>
            </p:cNvPr>
            <p:cNvSpPr/>
            <p:nvPr/>
          </p:nvSpPr>
          <p:spPr>
            <a:xfrm rot="20865434">
              <a:off x="-686641" y="-801620"/>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E050425-FCF5-441C-1D31-50DE8EDB3D69}"/>
                </a:ext>
              </a:extLst>
            </p:cNvPr>
            <p:cNvSpPr/>
            <p:nvPr/>
          </p:nvSpPr>
          <p:spPr>
            <a:xfrm rot="20865434">
              <a:off x="-696564" y="-709102"/>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85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ext Placeholder 10">
            <a:extLst>
              <a:ext uri="{FF2B5EF4-FFF2-40B4-BE49-F238E27FC236}">
                <a16:creationId xmlns:a16="http://schemas.microsoft.com/office/drawing/2014/main" id="{6A95C915-08FA-3982-7652-F15D3F8FFB95}"/>
              </a:ext>
            </a:extLst>
          </p:cNvPr>
          <p:cNvSpPr txBox="1">
            <a:spLocks/>
          </p:cNvSpPr>
          <p:nvPr/>
        </p:nvSpPr>
        <p:spPr>
          <a:xfrm>
            <a:off x="8121923" y="1016000"/>
            <a:ext cx="1815656" cy="615553"/>
          </a:xfrm>
          <a:prstGeom prst="rect">
            <a:avLst/>
          </a:prstGeom>
          <a:noFill/>
          <a:ln>
            <a:noFill/>
          </a:ln>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000" b="1" dirty="0">
                <a:solidFill>
                  <a:srgbClr val="C00000"/>
                </a:solidFill>
                <a:latin typeface="Montserrat" panose="00000500000000000000" pitchFamily="2" charset="0"/>
              </a:rPr>
              <a:t>Values</a:t>
            </a:r>
          </a:p>
        </p:txBody>
      </p:sp>
      <p:cxnSp>
        <p:nvCxnSpPr>
          <p:cNvPr id="49" name="Straight Connector 48">
            <a:extLst>
              <a:ext uri="{FF2B5EF4-FFF2-40B4-BE49-F238E27FC236}">
                <a16:creationId xmlns:a16="http://schemas.microsoft.com/office/drawing/2014/main" id="{CEBE1DBD-8774-A2BB-B2F3-1DB82C71572C}"/>
              </a:ext>
            </a:extLst>
          </p:cNvPr>
          <p:cNvCxnSpPr>
            <a:cxnSpLocks/>
          </p:cNvCxnSpPr>
          <p:nvPr/>
        </p:nvCxnSpPr>
        <p:spPr>
          <a:xfrm flipH="1">
            <a:off x="8800057" y="2752435"/>
            <a:ext cx="2112358"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0AF8D3F2-31F1-4D30-A37E-D910ABC3EE53}"/>
              </a:ext>
            </a:extLst>
          </p:cNvPr>
          <p:cNvCxnSpPr>
            <a:cxnSpLocks/>
          </p:cNvCxnSpPr>
          <p:nvPr/>
        </p:nvCxnSpPr>
        <p:spPr>
          <a:xfrm flipH="1">
            <a:off x="8800057" y="3798714"/>
            <a:ext cx="2112358"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16CBEA8F-EB97-6AE5-50EE-8CCE8BE96465}"/>
              </a:ext>
            </a:extLst>
          </p:cNvPr>
          <p:cNvCxnSpPr>
            <a:cxnSpLocks/>
          </p:cNvCxnSpPr>
          <p:nvPr/>
        </p:nvCxnSpPr>
        <p:spPr>
          <a:xfrm flipH="1">
            <a:off x="8800057" y="4844993"/>
            <a:ext cx="2112358"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09C5D775-A8F2-BF0E-B598-D90D206C5E14}"/>
              </a:ext>
            </a:extLst>
          </p:cNvPr>
          <p:cNvGrpSpPr/>
          <p:nvPr/>
        </p:nvGrpSpPr>
        <p:grpSpPr>
          <a:xfrm>
            <a:off x="8121923" y="1938508"/>
            <a:ext cx="2965388" cy="581575"/>
            <a:chOff x="8121923" y="1938508"/>
            <a:chExt cx="2965388" cy="581575"/>
          </a:xfrm>
        </p:grpSpPr>
        <p:sp>
          <p:nvSpPr>
            <p:cNvPr id="31" name="Text Placeholder 10">
              <a:extLst>
                <a:ext uri="{FF2B5EF4-FFF2-40B4-BE49-F238E27FC236}">
                  <a16:creationId xmlns:a16="http://schemas.microsoft.com/office/drawing/2014/main" id="{B3342435-4BC1-4A1A-8669-4683BA7B4B77}"/>
                </a:ext>
              </a:extLst>
            </p:cNvPr>
            <p:cNvSpPr txBox="1">
              <a:spLocks/>
            </p:cNvSpPr>
            <p:nvPr/>
          </p:nvSpPr>
          <p:spPr>
            <a:xfrm>
              <a:off x="8800057" y="1952296"/>
              <a:ext cx="2287254" cy="553998"/>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Montserrat" panose="00000500000000000000" pitchFamily="2" charset="0"/>
                </a:rPr>
                <a:t>Uncompromising Commitment to Quality, Safety, Health &amp; Environment.</a:t>
              </a:r>
            </a:p>
          </p:txBody>
        </p:sp>
        <p:grpSp>
          <p:nvGrpSpPr>
            <p:cNvPr id="2" name="Group 1">
              <a:extLst>
                <a:ext uri="{FF2B5EF4-FFF2-40B4-BE49-F238E27FC236}">
                  <a16:creationId xmlns:a16="http://schemas.microsoft.com/office/drawing/2014/main" id="{D25B7E16-8F85-67B9-9EFF-04CC45F6FAA1}"/>
                </a:ext>
              </a:extLst>
            </p:cNvPr>
            <p:cNvGrpSpPr/>
            <p:nvPr/>
          </p:nvGrpSpPr>
          <p:grpSpPr>
            <a:xfrm>
              <a:off x="8121923" y="1938508"/>
              <a:ext cx="581575" cy="581575"/>
              <a:chOff x="8519677" y="1938508"/>
              <a:chExt cx="581575" cy="581575"/>
            </a:xfrm>
          </p:grpSpPr>
          <p:sp>
            <p:nvSpPr>
              <p:cNvPr id="11" name="Oval 10">
                <a:extLst>
                  <a:ext uri="{FF2B5EF4-FFF2-40B4-BE49-F238E27FC236}">
                    <a16:creationId xmlns:a16="http://schemas.microsoft.com/office/drawing/2014/main" id="{7518D8A7-C4FF-ACE3-A8E4-33DFAE62BF88}"/>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Graphic 57">
                <a:extLst>
                  <a:ext uri="{FF2B5EF4-FFF2-40B4-BE49-F238E27FC236}">
                    <a16:creationId xmlns:a16="http://schemas.microsoft.com/office/drawing/2014/main" id="{851CB676-3CDC-E0B1-F8C2-4957AB9397D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21272" y="2040103"/>
                <a:ext cx="378384" cy="378384"/>
              </a:xfrm>
              <a:prstGeom prst="rect">
                <a:avLst/>
              </a:prstGeom>
            </p:spPr>
          </p:pic>
        </p:grpSp>
      </p:grpSp>
      <p:grpSp>
        <p:nvGrpSpPr>
          <p:cNvPr id="23" name="Group 22">
            <a:extLst>
              <a:ext uri="{FF2B5EF4-FFF2-40B4-BE49-F238E27FC236}">
                <a16:creationId xmlns:a16="http://schemas.microsoft.com/office/drawing/2014/main" id="{873819CD-BC39-2B98-CCFC-32C8B768D7F5}"/>
              </a:ext>
            </a:extLst>
          </p:cNvPr>
          <p:cNvGrpSpPr/>
          <p:nvPr/>
        </p:nvGrpSpPr>
        <p:grpSpPr>
          <a:xfrm>
            <a:off x="8121923" y="2984787"/>
            <a:ext cx="2671206" cy="581575"/>
            <a:chOff x="8121923" y="2984787"/>
            <a:chExt cx="2671206" cy="581575"/>
          </a:xfrm>
        </p:grpSpPr>
        <p:sp>
          <p:nvSpPr>
            <p:cNvPr id="32" name="Text Placeholder 10">
              <a:extLst>
                <a:ext uri="{FF2B5EF4-FFF2-40B4-BE49-F238E27FC236}">
                  <a16:creationId xmlns:a16="http://schemas.microsoft.com/office/drawing/2014/main" id="{42D0D747-077A-38E7-9137-00F60B35CEA7}"/>
                </a:ext>
              </a:extLst>
            </p:cNvPr>
            <p:cNvSpPr txBox="1">
              <a:spLocks/>
            </p:cNvSpPr>
            <p:nvPr/>
          </p:nvSpPr>
          <p:spPr>
            <a:xfrm>
              <a:off x="8800057" y="3090908"/>
              <a:ext cx="1993072" cy="369332"/>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Montserrat" panose="00000500000000000000" pitchFamily="2" charset="0"/>
                </a:rPr>
                <a:t>Emphasizing Excellence in our Work.</a:t>
              </a:r>
            </a:p>
          </p:txBody>
        </p:sp>
        <p:sp>
          <p:nvSpPr>
            <p:cNvPr id="12" name="Oval 11">
              <a:extLst>
                <a:ext uri="{FF2B5EF4-FFF2-40B4-BE49-F238E27FC236}">
                  <a16:creationId xmlns:a16="http://schemas.microsoft.com/office/drawing/2014/main" id="{4166DE3D-2E2D-67B1-2368-85546D9E33BE}"/>
                </a:ext>
              </a:extLst>
            </p:cNvPr>
            <p:cNvSpPr/>
            <p:nvPr/>
          </p:nvSpPr>
          <p:spPr>
            <a:xfrm>
              <a:off x="8121923" y="2984787"/>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Graphic 58">
              <a:extLst>
                <a:ext uri="{FF2B5EF4-FFF2-40B4-BE49-F238E27FC236}">
                  <a16:creationId xmlns:a16="http://schemas.microsoft.com/office/drawing/2014/main" id="{1EC28526-3527-60A1-E3F4-73749454E799}"/>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8203734" y="3066598"/>
              <a:ext cx="417953" cy="417953"/>
            </a:xfrm>
            <a:prstGeom prst="rect">
              <a:avLst/>
            </a:prstGeom>
          </p:spPr>
        </p:pic>
      </p:grpSp>
      <p:grpSp>
        <p:nvGrpSpPr>
          <p:cNvPr id="24" name="Group 23">
            <a:extLst>
              <a:ext uri="{FF2B5EF4-FFF2-40B4-BE49-F238E27FC236}">
                <a16:creationId xmlns:a16="http://schemas.microsoft.com/office/drawing/2014/main" id="{97F2C5F7-1A84-93FA-8127-9095B1B04BE2}"/>
              </a:ext>
            </a:extLst>
          </p:cNvPr>
          <p:cNvGrpSpPr/>
          <p:nvPr/>
        </p:nvGrpSpPr>
        <p:grpSpPr>
          <a:xfrm>
            <a:off x="8121923" y="4031066"/>
            <a:ext cx="2671206" cy="581575"/>
            <a:chOff x="8121923" y="4031066"/>
            <a:chExt cx="2671206" cy="581575"/>
          </a:xfrm>
        </p:grpSpPr>
        <p:sp>
          <p:nvSpPr>
            <p:cNvPr id="33" name="Text Placeholder 10">
              <a:extLst>
                <a:ext uri="{FF2B5EF4-FFF2-40B4-BE49-F238E27FC236}">
                  <a16:creationId xmlns:a16="http://schemas.microsoft.com/office/drawing/2014/main" id="{B675E69C-FD21-32E2-068F-434DDC2397B3}"/>
                </a:ext>
              </a:extLst>
            </p:cNvPr>
            <p:cNvSpPr txBox="1">
              <a:spLocks/>
            </p:cNvSpPr>
            <p:nvPr/>
          </p:nvSpPr>
          <p:spPr>
            <a:xfrm>
              <a:off x="8800057" y="4044854"/>
              <a:ext cx="1993072" cy="553998"/>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Montserrat" panose="00000500000000000000" pitchFamily="2" charset="0"/>
                </a:rPr>
                <a:t>Innovation and Continuous Improvement of our Processes.</a:t>
              </a:r>
            </a:p>
          </p:txBody>
        </p:sp>
        <p:sp>
          <p:nvSpPr>
            <p:cNvPr id="13" name="Oval 12">
              <a:extLst>
                <a:ext uri="{FF2B5EF4-FFF2-40B4-BE49-F238E27FC236}">
                  <a16:creationId xmlns:a16="http://schemas.microsoft.com/office/drawing/2014/main" id="{77B415DE-D108-886C-8435-834549E0745E}"/>
                </a:ext>
              </a:extLst>
            </p:cNvPr>
            <p:cNvSpPr/>
            <p:nvPr/>
          </p:nvSpPr>
          <p:spPr>
            <a:xfrm>
              <a:off x="8121923" y="4031066"/>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Graphic 61">
              <a:extLst>
                <a:ext uri="{FF2B5EF4-FFF2-40B4-BE49-F238E27FC236}">
                  <a16:creationId xmlns:a16="http://schemas.microsoft.com/office/drawing/2014/main" id="{4F16305E-6430-0F7B-9E88-8E3FD62EA05C}"/>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223518" y="4132661"/>
              <a:ext cx="378384" cy="378384"/>
            </a:xfrm>
            <a:prstGeom prst="rect">
              <a:avLst/>
            </a:prstGeom>
          </p:spPr>
        </p:pic>
      </p:grpSp>
      <p:grpSp>
        <p:nvGrpSpPr>
          <p:cNvPr id="25" name="Group 24">
            <a:extLst>
              <a:ext uri="{FF2B5EF4-FFF2-40B4-BE49-F238E27FC236}">
                <a16:creationId xmlns:a16="http://schemas.microsoft.com/office/drawing/2014/main" id="{38387930-DDAB-0F35-8112-4D8637D09492}"/>
              </a:ext>
            </a:extLst>
          </p:cNvPr>
          <p:cNvGrpSpPr/>
          <p:nvPr/>
        </p:nvGrpSpPr>
        <p:grpSpPr>
          <a:xfrm>
            <a:off x="8121923" y="5077348"/>
            <a:ext cx="2671206" cy="581575"/>
            <a:chOff x="8121923" y="5077348"/>
            <a:chExt cx="2671206" cy="581575"/>
          </a:xfrm>
        </p:grpSpPr>
        <p:sp>
          <p:nvSpPr>
            <p:cNvPr id="14" name="Oval 13">
              <a:extLst>
                <a:ext uri="{FF2B5EF4-FFF2-40B4-BE49-F238E27FC236}">
                  <a16:creationId xmlns:a16="http://schemas.microsoft.com/office/drawing/2014/main" id="{D90EDE25-A385-F1BD-9FED-E4DBA9C26AB3}"/>
                </a:ext>
              </a:extLst>
            </p:cNvPr>
            <p:cNvSpPr/>
            <p:nvPr/>
          </p:nvSpPr>
          <p:spPr>
            <a:xfrm>
              <a:off x="8121923" y="507734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 Placeholder 10">
              <a:extLst>
                <a:ext uri="{FF2B5EF4-FFF2-40B4-BE49-F238E27FC236}">
                  <a16:creationId xmlns:a16="http://schemas.microsoft.com/office/drawing/2014/main" id="{11DE0023-7EA2-6270-9D6F-AF22CDA437A9}"/>
                </a:ext>
              </a:extLst>
            </p:cNvPr>
            <p:cNvSpPr txBox="1">
              <a:spLocks/>
            </p:cNvSpPr>
            <p:nvPr/>
          </p:nvSpPr>
          <p:spPr>
            <a:xfrm>
              <a:off x="8800057" y="5091136"/>
              <a:ext cx="1993072" cy="553998"/>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Montserrat" panose="00000500000000000000" pitchFamily="2" charset="0"/>
                </a:rPr>
                <a:t>Demonstrate Integrity and Transparency in our Actions.</a:t>
              </a:r>
            </a:p>
          </p:txBody>
        </p:sp>
        <p:pic>
          <p:nvPicPr>
            <p:cNvPr id="63" name="Graphic 62">
              <a:extLst>
                <a:ext uri="{FF2B5EF4-FFF2-40B4-BE49-F238E27FC236}">
                  <a16:creationId xmlns:a16="http://schemas.microsoft.com/office/drawing/2014/main" id="{BE397750-B7E9-397D-443B-B0098C8FC626}"/>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213262" y="5168687"/>
              <a:ext cx="398897" cy="398897"/>
            </a:xfrm>
            <a:prstGeom prst="rect">
              <a:avLst/>
            </a:prstGeom>
          </p:spPr>
        </p:pic>
      </p:grpSp>
      <p:grpSp>
        <p:nvGrpSpPr>
          <p:cNvPr id="18" name="Group 17">
            <a:extLst>
              <a:ext uri="{FF2B5EF4-FFF2-40B4-BE49-F238E27FC236}">
                <a16:creationId xmlns:a16="http://schemas.microsoft.com/office/drawing/2014/main" id="{D07B67A3-1CFB-9130-0C6E-B805395660FC}"/>
              </a:ext>
            </a:extLst>
          </p:cNvPr>
          <p:cNvGrpSpPr/>
          <p:nvPr/>
        </p:nvGrpSpPr>
        <p:grpSpPr>
          <a:xfrm>
            <a:off x="936215" y="1117266"/>
            <a:ext cx="3238036" cy="2110522"/>
            <a:chOff x="936215" y="1117266"/>
            <a:chExt cx="3238036" cy="2110522"/>
          </a:xfrm>
        </p:grpSpPr>
        <p:sp>
          <p:nvSpPr>
            <p:cNvPr id="7" name="Text Placeholder 10">
              <a:extLst>
                <a:ext uri="{FF2B5EF4-FFF2-40B4-BE49-F238E27FC236}">
                  <a16:creationId xmlns:a16="http://schemas.microsoft.com/office/drawing/2014/main" id="{B56F2C12-E45D-0C4C-9CC4-1092FB71A82A}"/>
                </a:ext>
              </a:extLst>
            </p:cNvPr>
            <p:cNvSpPr txBox="1">
              <a:spLocks/>
            </p:cNvSpPr>
            <p:nvPr/>
          </p:nvSpPr>
          <p:spPr>
            <a:xfrm>
              <a:off x="936215" y="2489124"/>
              <a:ext cx="3133863" cy="738664"/>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bg1"/>
                  </a:solidFill>
                  <a:latin typeface="Montserrat" panose="00000500000000000000" pitchFamily="2" charset="0"/>
                </a:rPr>
                <a:t>Total Solution Provider for Turbo Machinery &amp; Rotary Equipment in terms of Parts Manufacturing and Maintenance &amp; Repair Services.</a:t>
              </a:r>
            </a:p>
          </p:txBody>
        </p:sp>
        <p:sp>
          <p:nvSpPr>
            <p:cNvPr id="8" name="Text Placeholder 10">
              <a:extLst>
                <a:ext uri="{FF2B5EF4-FFF2-40B4-BE49-F238E27FC236}">
                  <a16:creationId xmlns:a16="http://schemas.microsoft.com/office/drawing/2014/main" id="{BBE7E809-4667-EFA4-43B9-7A0F61033014}"/>
                </a:ext>
              </a:extLst>
            </p:cNvPr>
            <p:cNvSpPr txBox="1">
              <a:spLocks/>
            </p:cNvSpPr>
            <p:nvPr/>
          </p:nvSpPr>
          <p:spPr>
            <a:xfrm>
              <a:off x="936215" y="1826508"/>
              <a:ext cx="3238036" cy="615553"/>
            </a:xfrm>
            <a:prstGeom prst="rect">
              <a:avLst/>
            </a:prstGeom>
            <a:noFill/>
            <a:ln>
              <a:noFill/>
            </a:ln>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000" b="1" dirty="0">
                  <a:solidFill>
                    <a:schemeClr val="bg1"/>
                  </a:solidFill>
                  <a:latin typeface="Montserrat" panose="00000500000000000000" pitchFamily="2" charset="0"/>
                </a:rPr>
                <a:t>Vision</a:t>
              </a:r>
            </a:p>
          </p:txBody>
        </p:sp>
        <p:sp>
          <p:nvSpPr>
            <p:cNvPr id="30" name="Oval 29">
              <a:extLst>
                <a:ext uri="{FF2B5EF4-FFF2-40B4-BE49-F238E27FC236}">
                  <a16:creationId xmlns:a16="http://schemas.microsoft.com/office/drawing/2014/main" id="{97782A04-3E2D-4487-5F57-B1566A032342}"/>
                </a:ext>
              </a:extLst>
            </p:cNvPr>
            <p:cNvSpPr/>
            <p:nvPr/>
          </p:nvSpPr>
          <p:spPr>
            <a:xfrm>
              <a:off x="936215" y="1117266"/>
              <a:ext cx="662180" cy="662180"/>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7" name="Graphic 66">
              <a:extLst>
                <a:ext uri="{FF2B5EF4-FFF2-40B4-BE49-F238E27FC236}">
                  <a16:creationId xmlns:a16="http://schemas.microsoft.com/office/drawing/2014/main" id="{62A1C773-078D-FEF4-83BC-105C7247D2A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87305" y="1268356"/>
              <a:ext cx="360000" cy="360000"/>
            </a:xfrm>
            <a:prstGeom prst="rect">
              <a:avLst/>
            </a:prstGeom>
          </p:spPr>
        </p:pic>
      </p:grpSp>
      <p:grpSp>
        <p:nvGrpSpPr>
          <p:cNvPr id="27" name="Group 26">
            <a:extLst>
              <a:ext uri="{FF2B5EF4-FFF2-40B4-BE49-F238E27FC236}">
                <a16:creationId xmlns:a16="http://schemas.microsoft.com/office/drawing/2014/main" id="{353EFC0E-1AA7-5462-886B-83DB84AF0012}"/>
              </a:ext>
            </a:extLst>
          </p:cNvPr>
          <p:cNvGrpSpPr/>
          <p:nvPr/>
        </p:nvGrpSpPr>
        <p:grpSpPr>
          <a:xfrm>
            <a:off x="936215" y="3460240"/>
            <a:ext cx="3238036" cy="2525238"/>
            <a:chOff x="936215" y="3460240"/>
            <a:chExt cx="3238036" cy="2525238"/>
          </a:xfrm>
        </p:grpSpPr>
        <p:grpSp>
          <p:nvGrpSpPr>
            <p:cNvPr id="16" name="Group 15">
              <a:extLst>
                <a:ext uri="{FF2B5EF4-FFF2-40B4-BE49-F238E27FC236}">
                  <a16:creationId xmlns:a16="http://schemas.microsoft.com/office/drawing/2014/main" id="{B938A32E-64E4-48C9-9307-C8CC55BDB403}"/>
                </a:ext>
              </a:extLst>
            </p:cNvPr>
            <p:cNvGrpSpPr/>
            <p:nvPr/>
          </p:nvGrpSpPr>
          <p:grpSpPr>
            <a:xfrm>
              <a:off x="936215" y="3690290"/>
              <a:ext cx="3238036" cy="2295188"/>
              <a:chOff x="936215" y="3690290"/>
              <a:chExt cx="3238036" cy="2295188"/>
            </a:xfrm>
          </p:grpSpPr>
          <p:sp>
            <p:nvSpPr>
              <p:cNvPr id="5" name="Text Placeholder 10">
                <a:extLst>
                  <a:ext uri="{FF2B5EF4-FFF2-40B4-BE49-F238E27FC236}">
                    <a16:creationId xmlns:a16="http://schemas.microsoft.com/office/drawing/2014/main" id="{6EA91F2D-063C-08AC-52AB-C67444032A16}"/>
                  </a:ext>
                </a:extLst>
              </p:cNvPr>
              <p:cNvSpPr txBox="1">
                <a:spLocks/>
              </p:cNvSpPr>
              <p:nvPr/>
            </p:nvSpPr>
            <p:spPr>
              <a:xfrm>
                <a:off x="936215" y="5062148"/>
                <a:ext cx="3133863" cy="923330"/>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bg1"/>
                    </a:solidFill>
                    <a:latin typeface="Montserrat" panose="00000500000000000000" pitchFamily="2" charset="0"/>
                  </a:rPr>
                  <a:t>To perform consistently and deliver value added services to our Clients by providing highest quality of expertise meeting their expectations and thus ensuring a Long-Term Relationship.</a:t>
                </a:r>
              </a:p>
            </p:txBody>
          </p:sp>
          <p:sp>
            <p:nvSpPr>
              <p:cNvPr id="6" name="Text Placeholder 10">
                <a:extLst>
                  <a:ext uri="{FF2B5EF4-FFF2-40B4-BE49-F238E27FC236}">
                    <a16:creationId xmlns:a16="http://schemas.microsoft.com/office/drawing/2014/main" id="{6E9D4A09-6F7B-8271-112D-74DF3695EE3A}"/>
                  </a:ext>
                </a:extLst>
              </p:cNvPr>
              <p:cNvSpPr txBox="1">
                <a:spLocks/>
              </p:cNvSpPr>
              <p:nvPr/>
            </p:nvSpPr>
            <p:spPr>
              <a:xfrm>
                <a:off x="936215" y="4399532"/>
                <a:ext cx="3238036" cy="615553"/>
              </a:xfrm>
              <a:prstGeom prst="rect">
                <a:avLst/>
              </a:prstGeom>
              <a:noFill/>
              <a:ln>
                <a:noFill/>
              </a:ln>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000" b="1" dirty="0">
                    <a:solidFill>
                      <a:schemeClr val="bg1"/>
                    </a:solidFill>
                    <a:latin typeface="Montserrat" panose="00000500000000000000" pitchFamily="2" charset="0"/>
                  </a:rPr>
                  <a:t>Mission</a:t>
                </a:r>
              </a:p>
            </p:txBody>
          </p:sp>
          <p:sp>
            <p:nvSpPr>
              <p:cNvPr id="29" name="Oval 28">
                <a:extLst>
                  <a:ext uri="{FF2B5EF4-FFF2-40B4-BE49-F238E27FC236}">
                    <a16:creationId xmlns:a16="http://schemas.microsoft.com/office/drawing/2014/main" id="{124151E1-6BF9-82D8-BF62-107996AB85FB}"/>
                  </a:ext>
                </a:extLst>
              </p:cNvPr>
              <p:cNvSpPr/>
              <p:nvPr/>
            </p:nvSpPr>
            <p:spPr>
              <a:xfrm>
                <a:off x="936215" y="3690290"/>
                <a:ext cx="662180" cy="662180"/>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5" name="Graphic 64">
                <a:extLst>
                  <a:ext uri="{FF2B5EF4-FFF2-40B4-BE49-F238E27FC236}">
                    <a16:creationId xmlns:a16="http://schemas.microsoft.com/office/drawing/2014/main" id="{9A1B6C97-648B-ED00-9DDD-5D1908FFF906}"/>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087305" y="3852832"/>
                <a:ext cx="360000" cy="360000"/>
              </a:xfrm>
              <a:prstGeom prst="rect">
                <a:avLst/>
              </a:prstGeom>
            </p:spPr>
          </p:pic>
        </p:grpSp>
        <p:cxnSp>
          <p:nvCxnSpPr>
            <p:cNvPr id="72" name="Straight Connector 71">
              <a:extLst>
                <a:ext uri="{FF2B5EF4-FFF2-40B4-BE49-F238E27FC236}">
                  <a16:creationId xmlns:a16="http://schemas.microsoft.com/office/drawing/2014/main" id="{3493245B-755D-241D-762A-56DB1EDB9E6A}"/>
                </a:ext>
              </a:extLst>
            </p:cNvPr>
            <p:cNvCxnSpPr>
              <a:cxnSpLocks/>
            </p:cNvCxnSpPr>
            <p:nvPr/>
          </p:nvCxnSpPr>
          <p:spPr>
            <a:xfrm flipH="1">
              <a:off x="936215" y="3460240"/>
              <a:ext cx="2112358"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grpSp>
      <p:pic>
        <p:nvPicPr>
          <p:cNvPr id="21" name="Picture 20">
            <a:extLst>
              <a:ext uri="{FF2B5EF4-FFF2-40B4-BE49-F238E27FC236}">
                <a16:creationId xmlns:a16="http://schemas.microsoft.com/office/drawing/2014/main" id="{C5762E43-8302-F73F-6F0F-E198895590A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22" name="Picture 21">
            <a:extLst>
              <a:ext uri="{FF2B5EF4-FFF2-40B4-BE49-F238E27FC236}">
                <a16:creationId xmlns:a16="http://schemas.microsoft.com/office/drawing/2014/main" id="{F4964AE9-B194-5C68-2829-360D110B9A9C}"/>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3" name="Group 2">
            <a:extLst>
              <a:ext uri="{FF2B5EF4-FFF2-40B4-BE49-F238E27FC236}">
                <a16:creationId xmlns:a16="http://schemas.microsoft.com/office/drawing/2014/main" id="{7AEB64EF-3FBF-778F-F665-5A3DBFEA0878}"/>
              </a:ext>
            </a:extLst>
          </p:cNvPr>
          <p:cNvGrpSpPr/>
          <p:nvPr/>
        </p:nvGrpSpPr>
        <p:grpSpPr>
          <a:xfrm>
            <a:off x="14660095" y="-1110390"/>
            <a:ext cx="9650541" cy="8741540"/>
            <a:chOff x="3572881" y="-1110390"/>
            <a:chExt cx="9650541" cy="8741540"/>
          </a:xfrm>
        </p:grpSpPr>
        <p:pic>
          <p:nvPicPr>
            <p:cNvPr id="4" name="Picture 3">
              <a:extLst>
                <a:ext uri="{FF2B5EF4-FFF2-40B4-BE49-F238E27FC236}">
                  <a16:creationId xmlns:a16="http://schemas.microsoft.com/office/drawing/2014/main" id="{4349783A-D1C6-A978-0FE7-4C61E8D3272E}"/>
                </a:ext>
              </a:extLst>
            </p:cNvPr>
            <p:cNvPicPr>
              <a:picLocks noChangeAspect="1"/>
            </p:cNvPicPr>
            <p:nvPr/>
          </p:nvPicPr>
          <p:blipFill>
            <a:blip r:embed="rId12">
              <a:extLst>
                <a:ext uri="{28A0092B-C50C-407E-A947-70E740481C1C}">
                  <a14:useLocalDpi xmlns:a14="http://schemas.microsoft.com/office/drawing/2010/main" val="0"/>
                </a:ext>
              </a:extLst>
            </a:blip>
            <a:srcRect l="25502" t="2705" r="16339"/>
            <a:stretch/>
          </p:blipFill>
          <p:spPr>
            <a:xfrm>
              <a:off x="4447417" y="-11515"/>
              <a:ext cx="7765968" cy="6917024"/>
            </a:xfrm>
            <a:custGeom>
              <a:avLst/>
              <a:gdLst>
                <a:gd name="connsiteX0" fmla="*/ 0 w 7765968"/>
                <a:gd name="connsiteY0" fmla="*/ 0 h 6917024"/>
                <a:gd name="connsiteX1" fmla="*/ 7765968 w 7765968"/>
                <a:gd name="connsiteY1" fmla="*/ 0 h 6917024"/>
                <a:gd name="connsiteX2" fmla="*/ 7765968 w 7765968"/>
                <a:gd name="connsiteY2" fmla="*/ 1776712 h 6917024"/>
                <a:gd name="connsiteX3" fmla="*/ 7765968 w 7765968"/>
                <a:gd name="connsiteY3" fmla="*/ 6917024 h 6917024"/>
                <a:gd name="connsiteX4" fmla="*/ 1184323 w 7765968"/>
                <a:gd name="connsiteY4" fmla="*/ 6917024 h 69170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65968" h="6917024">
                  <a:moveTo>
                    <a:pt x="0" y="0"/>
                  </a:moveTo>
                  <a:lnTo>
                    <a:pt x="7765968" y="0"/>
                  </a:lnTo>
                  <a:lnTo>
                    <a:pt x="7765968" y="1776712"/>
                  </a:lnTo>
                  <a:lnTo>
                    <a:pt x="7765968" y="6917024"/>
                  </a:lnTo>
                  <a:lnTo>
                    <a:pt x="1184323" y="6917024"/>
                  </a:lnTo>
                  <a:close/>
                </a:path>
              </a:pathLst>
            </a:custGeom>
          </p:spPr>
        </p:pic>
        <p:sp>
          <p:nvSpPr>
            <p:cNvPr id="9" name="Free-form: Shape 3">
              <a:extLst>
                <a:ext uri="{FF2B5EF4-FFF2-40B4-BE49-F238E27FC236}">
                  <a16:creationId xmlns:a16="http://schemas.microsoft.com/office/drawing/2014/main" id="{8B039AF1-1763-737C-EF0C-FB353E958620}"/>
                </a:ext>
              </a:extLst>
            </p:cNvPr>
            <p:cNvSpPr/>
            <p:nvPr/>
          </p:nvSpPr>
          <p:spPr>
            <a:xfrm rot="1186500" flipH="1">
              <a:off x="3572881" y="-1110390"/>
              <a:ext cx="9650541" cy="8741540"/>
            </a:xfrm>
            <a:custGeom>
              <a:avLst/>
              <a:gdLst>
                <a:gd name="connsiteX0" fmla="*/ 9650541 w 9650541"/>
                <a:gd name="connsiteY0" fmla="*/ 2627502 h 8741540"/>
                <a:gd name="connsiteX1" fmla="*/ 7101650 w 9650541"/>
                <a:gd name="connsiteY1" fmla="*/ 1711101 h 8741540"/>
                <a:gd name="connsiteX2" fmla="*/ 7101649 w 9650541"/>
                <a:gd name="connsiteY2" fmla="*/ 1711101 h 8741540"/>
                <a:gd name="connsiteX3" fmla="*/ 2342368 w 9650541"/>
                <a:gd name="connsiteY3" fmla="*/ 0 h 8741540"/>
                <a:gd name="connsiteX4" fmla="*/ 1740889 w 9650541"/>
                <a:gd name="connsiteY4" fmla="*/ 1672962 h 8741540"/>
                <a:gd name="connsiteX5" fmla="*/ 0 w 9650541"/>
                <a:gd name="connsiteY5" fmla="*/ 6515094 h 8741540"/>
                <a:gd name="connsiteX6" fmla="*/ 1 w 9650541"/>
                <a:gd name="connsiteY6" fmla="*/ 6515094 h 8741540"/>
                <a:gd name="connsiteX7" fmla="*/ 6192668 w 9650541"/>
                <a:gd name="connsiteY7" fmla="*/ 8741540 h 874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0541" h="8741540">
                  <a:moveTo>
                    <a:pt x="9650541" y="2627502"/>
                  </a:moveTo>
                  <a:lnTo>
                    <a:pt x="7101650" y="1711101"/>
                  </a:lnTo>
                  <a:lnTo>
                    <a:pt x="7101649" y="1711101"/>
                  </a:lnTo>
                  <a:lnTo>
                    <a:pt x="2342368" y="0"/>
                  </a:lnTo>
                  <a:lnTo>
                    <a:pt x="1740889" y="1672962"/>
                  </a:lnTo>
                  <a:lnTo>
                    <a:pt x="0" y="6515094"/>
                  </a:lnTo>
                  <a:lnTo>
                    <a:pt x="1" y="6515094"/>
                  </a:lnTo>
                  <a:lnTo>
                    <a:pt x="6192668" y="8741540"/>
                  </a:lnTo>
                  <a:close/>
                </a:path>
              </a:pathLst>
            </a:custGeom>
            <a:gradFill flip="none" rotWithShape="1">
              <a:gsLst>
                <a:gs pos="90000">
                  <a:schemeClr val="tx1">
                    <a:alpha val="90000"/>
                  </a:schemeClr>
                </a:gs>
                <a:gs pos="0">
                  <a:srgbClr val="C00000">
                    <a:alpha val="92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26" name="Slide 3 Voiceover">
            <a:hlinkClick r:id="" action="ppaction://media"/>
            <a:extLst>
              <a:ext uri="{FF2B5EF4-FFF2-40B4-BE49-F238E27FC236}">
                <a16:creationId xmlns:a16="http://schemas.microsoft.com/office/drawing/2014/main" id="{076EC8A5-99F6-BDD4-E4BC-BC6164012DF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0863" y="7191243"/>
            <a:ext cx="487363" cy="487363"/>
          </a:xfrm>
          <a:prstGeom prst="rect">
            <a:avLst/>
          </a:prstGeom>
        </p:spPr>
      </p:pic>
    </p:spTree>
    <p:extLst>
      <p:ext uri="{BB962C8B-B14F-4D97-AF65-F5344CB8AC3E}">
        <p14:creationId xmlns:p14="http://schemas.microsoft.com/office/powerpoint/2010/main" val="17470471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7000">
        <p159:morph option="byObject"/>
      </p:transition>
    </mc:Choice>
    <mc:Fallback xmlns="">
      <p:transition spd="slow" advTm="1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080" fill="hold"/>
                                        <p:tgtEl>
                                          <p:spTgt spid="26"/>
                                        </p:tgtEl>
                                      </p:cBhvr>
                                    </p:cmd>
                                  </p:childTnLst>
                                </p:cTn>
                              </p:par>
                              <p:par>
                                <p:cTn id="7" presetID="12" presetClass="entr" presetSubtype="2" fill="hold" nodeType="withEffect">
                                  <p:stCondLst>
                                    <p:cond delay="100"/>
                                  </p:stCondLst>
                                  <p:childTnLst>
                                    <p:set>
                                      <p:cBhvr>
                                        <p:cTn id="8" dur="1" fill="hold">
                                          <p:stCondLst>
                                            <p:cond delay="0"/>
                                          </p:stCondLst>
                                        </p:cTn>
                                        <p:tgtEl>
                                          <p:spTgt spid="18"/>
                                        </p:tgtEl>
                                        <p:attrNameLst>
                                          <p:attrName>style.visibility</p:attrName>
                                        </p:attrNameLst>
                                      </p:cBhvr>
                                      <p:to>
                                        <p:strVal val="visible"/>
                                      </p:to>
                                    </p:set>
                                    <p:anim calcmode="lin" valueType="num">
                                      <p:cBhvr additive="base">
                                        <p:cTn id="9" dur="1000"/>
                                        <p:tgtEl>
                                          <p:spTgt spid="18"/>
                                        </p:tgtEl>
                                        <p:attrNameLst>
                                          <p:attrName>ppt_x</p:attrName>
                                        </p:attrNameLst>
                                      </p:cBhvr>
                                      <p:tavLst>
                                        <p:tav tm="0">
                                          <p:val>
                                            <p:strVal val="#ppt_x+#ppt_w*1.125000"/>
                                          </p:val>
                                        </p:tav>
                                        <p:tav tm="100000">
                                          <p:val>
                                            <p:strVal val="#ppt_x"/>
                                          </p:val>
                                        </p:tav>
                                      </p:tavLst>
                                    </p:anim>
                                    <p:animEffect transition="in" filter="wipe(left)">
                                      <p:cBhvr>
                                        <p:cTn id="10" dur="1000"/>
                                        <p:tgtEl>
                                          <p:spTgt spid="18"/>
                                        </p:tgtEl>
                                      </p:cBhvr>
                                    </p:animEffect>
                                  </p:childTnLst>
                                </p:cTn>
                              </p:par>
                              <p:par>
                                <p:cTn id="11" presetID="12" presetClass="entr" presetSubtype="2" fill="hold" nodeType="withEffect">
                                  <p:stCondLst>
                                    <p:cond delay="575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1000"/>
                                        <p:tgtEl>
                                          <p:spTgt spid="27"/>
                                        </p:tgtEl>
                                        <p:attrNameLst>
                                          <p:attrName>ppt_x</p:attrName>
                                        </p:attrNameLst>
                                      </p:cBhvr>
                                      <p:tavLst>
                                        <p:tav tm="0">
                                          <p:val>
                                            <p:strVal val="#ppt_x+#ppt_w*1.125000"/>
                                          </p:val>
                                        </p:tav>
                                        <p:tav tm="100000">
                                          <p:val>
                                            <p:strVal val="#ppt_x"/>
                                          </p:val>
                                        </p:tav>
                                      </p:tavLst>
                                    </p:anim>
                                    <p:animEffect transition="in" filter="wipe(left)">
                                      <p:cBhvr>
                                        <p:cTn id="14" dur="1000"/>
                                        <p:tgtEl>
                                          <p:spTgt spid="27"/>
                                        </p:tgtEl>
                                      </p:cBhvr>
                                    </p:animEffect>
                                  </p:childTnLst>
                                </p:cTn>
                              </p:par>
                              <p:par>
                                <p:cTn id="15" presetID="10" presetClass="entr" presetSubtype="0" fill="hold" grpId="0" nodeType="withEffect">
                                  <p:stCondLst>
                                    <p:cond delay="1200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childTnLst>
                                </p:cTn>
                              </p:par>
                              <p:par>
                                <p:cTn id="18" presetID="12" presetClass="entr" presetSubtype="2" fill="hold" nodeType="withEffect">
                                  <p:stCondLst>
                                    <p:cond delay="15250"/>
                                  </p:stCondLst>
                                  <p:childTnLst>
                                    <p:set>
                                      <p:cBhvr>
                                        <p:cTn id="19" dur="1" fill="hold">
                                          <p:stCondLst>
                                            <p:cond delay="0"/>
                                          </p:stCondLst>
                                        </p:cTn>
                                        <p:tgtEl>
                                          <p:spTgt spid="19"/>
                                        </p:tgtEl>
                                        <p:attrNameLst>
                                          <p:attrName>style.visibility</p:attrName>
                                        </p:attrNameLst>
                                      </p:cBhvr>
                                      <p:to>
                                        <p:strVal val="visible"/>
                                      </p:to>
                                    </p:set>
                                    <p:anim calcmode="lin" valueType="num">
                                      <p:cBhvr additive="base">
                                        <p:cTn id="20" dur="750"/>
                                        <p:tgtEl>
                                          <p:spTgt spid="19"/>
                                        </p:tgtEl>
                                        <p:attrNameLst>
                                          <p:attrName>ppt_x</p:attrName>
                                        </p:attrNameLst>
                                      </p:cBhvr>
                                      <p:tavLst>
                                        <p:tav tm="0">
                                          <p:val>
                                            <p:strVal val="#ppt_x+#ppt_w*1.125000"/>
                                          </p:val>
                                        </p:tav>
                                        <p:tav tm="100000">
                                          <p:val>
                                            <p:strVal val="#ppt_x"/>
                                          </p:val>
                                        </p:tav>
                                      </p:tavLst>
                                    </p:anim>
                                    <p:animEffect transition="in" filter="wipe(left)">
                                      <p:cBhvr>
                                        <p:cTn id="21" dur="750"/>
                                        <p:tgtEl>
                                          <p:spTgt spid="19"/>
                                        </p:tgtEl>
                                      </p:cBhvr>
                                    </p:animEffect>
                                  </p:childTnLst>
                                </p:cTn>
                              </p:par>
                              <p:par>
                                <p:cTn id="22" presetID="10" presetClass="entr" presetSubtype="0" fill="hold" nodeType="withEffect">
                                  <p:stCondLst>
                                    <p:cond delay="17700"/>
                                  </p:stCondLst>
                                  <p:childTnLst>
                                    <p:set>
                                      <p:cBhvr>
                                        <p:cTn id="23" dur="1" fill="hold">
                                          <p:stCondLst>
                                            <p:cond delay="0"/>
                                          </p:stCondLst>
                                        </p:cTn>
                                        <p:tgtEl>
                                          <p:spTgt spid="49"/>
                                        </p:tgtEl>
                                        <p:attrNameLst>
                                          <p:attrName>style.visibility</p:attrName>
                                        </p:attrNameLst>
                                      </p:cBhvr>
                                      <p:to>
                                        <p:strVal val="visible"/>
                                      </p:to>
                                    </p:set>
                                    <p:animEffect transition="in" filter="fade">
                                      <p:cBhvr>
                                        <p:cTn id="24" dur="1000"/>
                                        <p:tgtEl>
                                          <p:spTgt spid="49"/>
                                        </p:tgtEl>
                                      </p:cBhvr>
                                    </p:animEffect>
                                  </p:childTnLst>
                                </p:cTn>
                              </p:par>
                              <p:par>
                                <p:cTn id="25" presetID="12" presetClass="entr" presetSubtype="2" fill="hold" nodeType="withEffect">
                                  <p:stCondLst>
                                    <p:cond delay="17000"/>
                                  </p:stCondLst>
                                  <p:childTnLst>
                                    <p:set>
                                      <p:cBhvr>
                                        <p:cTn id="26" dur="1" fill="hold">
                                          <p:stCondLst>
                                            <p:cond delay="0"/>
                                          </p:stCondLst>
                                        </p:cTn>
                                        <p:tgtEl>
                                          <p:spTgt spid="23"/>
                                        </p:tgtEl>
                                        <p:attrNameLst>
                                          <p:attrName>style.visibility</p:attrName>
                                        </p:attrNameLst>
                                      </p:cBhvr>
                                      <p:to>
                                        <p:strVal val="visible"/>
                                      </p:to>
                                    </p:set>
                                    <p:anim calcmode="lin" valueType="num">
                                      <p:cBhvr additive="base">
                                        <p:cTn id="27" dur="1000"/>
                                        <p:tgtEl>
                                          <p:spTgt spid="23"/>
                                        </p:tgtEl>
                                        <p:attrNameLst>
                                          <p:attrName>ppt_x</p:attrName>
                                        </p:attrNameLst>
                                      </p:cBhvr>
                                      <p:tavLst>
                                        <p:tav tm="0">
                                          <p:val>
                                            <p:strVal val="#ppt_x+#ppt_w*1.125000"/>
                                          </p:val>
                                        </p:tav>
                                        <p:tav tm="100000">
                                          <p:val>
                                            <p:strVal val="#ppt_x"/>
                                          </p:val>
                                        </p:tav>
                                      </p:tavLst>
                                    </p:anim>
                                    <p:animEffect transition="in" filter="wipe(left)">
                                      <p:cBhvr>
                                        <p:cTn id="28" dur="1000"/>
                                        <p:tgtEl>
                                          <p:spTgt spid="23"/>
                                        </p:tgtEl>
                                      </p:cBhvr>
                                    </p:animEffect>
                                  </p:childTnLst>
                                </p:cTn>
                              </p:par>
                              <p:par>
                                <p:cTn id="29" presetID="10" presetClass="entr" presetSubtype="0" fill="hold" nodeType="withEffect">
                                  <p:stCondLst>
                                    <p:cond delay="20200"/>
                                  </p:stCondLst>
                                  <p:childTnLst>
                                    <p:set>
                                      <p:cBhvr>
                                        <p:cTn id="30" dur="1" fill="hold">
                                          <p:stCondLst>
                                            <p:cond delay="0"/>
                                          </p:stCondLst>
                                        </p:cTn>
                                        <p:tgtEl>
                                          <p:spTgt spid="51"/>
                                        </p:tgtEl>
                                        <p:attrNameLst>
                                          <p:attrName>style.visibility</p:attrName>
                                        </p:attrNameLst>
                                      </p:cBhvr>
                                      <p:to>
                                        <p:strVal val="visible"/>
                                      </p:to>
                                    </p:set>
                                    <p:animEffect transition="in" filter="fade">
                                      <p:cBhvr>
                                        <p:cTn id="31" dur="1000"/>
                                        <p:tgtEl>
                                          <p:spTgt spid="51"/>
                                        </p:tgtEl>
                                      </p:cBhvr>
                                    </p:animEffect>
                                  </p:childTnLst>
                                </p:cTn>
                              </p:par>
                              <p:par>
                                <p:cTn id="32" presetID="12" presetClass="entr" presetSubtype="2" fill="hold" nodeType="withEffect">
                                  <p:stCondLst>
                                    <p:cond delay="18750"/>
                                  </p:stCondLst>
                                  <p:childTnLst>
                                    <p:set>
                                      <p:cBhvr>
                                        <p:cTn id="33" dur="1" fill="hold">
                                          <p:stCondLst>
                                            <p:cond delay="0"/>
                                          </p:stCondLst>
                                        </p:cTn>
                                        <p:tgtEl>
                                          <p:spTgt spid="24"/>
                                        </p:tgtEl>
                                        <p:attrNameLst>
                                          <p:attrName>style.visibility</p:attrName>
                                        </p:attrNameLst>
                                      </p:cBhvr>
                                      <p:to>
                                        <p:strVal val="visible"/>
                                      </p:to>
                                    </p:set>
                                    <p:anim calcmode="lin" valueType="num">
                                      <p:cBhvr additive="base">
                                        <p:cTn id="34" dur="1000"/>
                                        <p:tgtEl>
                                          <p:spTgt spid="24"/>
                                        </p:tgtEl>
                                        <p:attrNameLst>
                                          <p:attrName>ppt_x</p:attrName>
                                        </p:attrNameLst>
                                      </p:cBhvr>
                                      <p:tavLst>
                                        <p:tav tm="0">
                                          <p:val>
                                            <p:strVal val="#ppt_x+#ppt_w*1.125000"/>
                                          </p:val>
                                        </p:tav>
                                        <p:tav tm="100000">
                                          <p:val>
                                            <p:strVal val="#ppt_x"/>
                                          </p:val>
                                        </p:tav>
                                      </p:tavLst>
                                    </p:anim>
                                    <p:animEffect transition="in" filter="wipe(left)">
                                      <p:cBhvr>
                                        <p:cTn id="35" dur="1000"/>
                                        <p:tgtEl>
                                          <p:spTgt spid="24"/>
                                        </p:tgtEl>
                                      </p:cBhvr>
                                    </p:animEffect>
                                  </p:childTnLst>
                                </p:cTn>
                              </p:par>
                              <p:par>
                                <p:cTn id="36" presetID="10" presetClass="entr" presetSubtype="0" fill="hold" nodeType="withEffect">
                                  <p:stCondLst>
                                    <p:cond delay="22800"/>
                                  </p:stCondLst>
                                  <p:childTnLst>
                                    <p:set>
                                      <p:cBhvr>
                                        <p:cTn id="37" dur="1" fill="hold">
                                          <p:stCondLst>
                                            <p:cond delay="0"/>
                                          </p:stCondLst>
                                        </p:cTn>
                                        <p:tgtEl>
                                          <p:spTgt spid="52"/>
                                        </p:tgtEl>
                                        <p:attrNameLst>
                                          <p:attrName>style.visibility</p:attrName>
                                        </p:attrNameLst>
                                      </p:cBhvr>
                                      <p:to>
                                        <p:strVal val="visible"/>
                                      </p:to>
                                    </p:set>
                                    <p:animEffect transition="in" filter="fade">
                                      <p:cBhvr>
                                        <p:cTn id="38" dur="1000"/>
                                        <p:tgtEl>
                                          <p:spTgt spid="52"/>
                                        </p:tgtEl>
                                      </p:cBhvr>
                                    </p:animEffect>
                                  </p:childTnLst>
                                </p:cTn>
                              </p:par>
                              <p:par>
                                <p:cTn id="39" presetID="12" presetClass="entr" presetSubtype="2" fill="hold" nodeType="withEffect">
                                  <p:stCondLst>
                                    <p:cond delay="2075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1000"/>
                                        <p:tgtEl>
                                          <p:spTgt spid="25"/>
                                        </p:tgtEl>
                                        <p:attrNameLst>
                                          <p:attrName>ppt_x</p:attrName>
                                        </p:attrNameLst>
                                      </p:cBhvr>
                                      <p:tavLst>
                                        <p:tav tm="0">
                                          <p:val>
                                            <p:strVal val="#ppt_x+#ppt_w*1.125000"/>
                                          </p:val>
                                        </p:tav>
                                        <p:tav tm="100000">
                                          <p:val>
                                            <p:strVal val="#ppt_x"/>
                                          </p:val>
                                        </p:tav>
                                      </p:tavLst>
                                    </p:anim>
                                    <p:animEffect transition="in" filter="wipe(left)">
                                      <p:cBhvr>
                                        <p:cTn id="42"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26"/>
                </p:tgtEl>
              </p:cMediaNode>
            </p:audio>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E91CF-520A-81E8-F105-B6AF419D0201}"/>
            </a:ext>
          </a:extLst>
        </p:cNvPr>
        <p:cNvGrpSpPr/>
        <p:nvPr/>
      </p:nvGrpSpPr>
      <p:grpSpPr>
        <a:xfrm>
          <a:off x="0" y="0"/>
          <a:ext cx="0" cy="0"/>
          <a:chOff x="0" y="0"/>
          <a:chExt cx="0" cy="0"/>
        </a:xfrm>
      </p:grpSpPr>
      <p:pic>
        <p:nvPicPr>
          <p:cNvPr id="12" name="Picture 11" descr="A group of gears in a row&#10;&#10;AI-generated content may be incorrect.">
            <a:extLst>
              <a:ext uri="{FF2B5EF4-FFF2-40B4-BE49-F238E27FC236}">
                <a16:creationId xmlns:a16="http://schemas.microsoft.com/office/drawing/2014/main" id="{E82734F2-B35D-886A-BFD8-8035063D7B71}"/>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t="6485" b="9141"/>
          <a:stretch/>
        </p:blipFill>
        <p:spPr>
          <a:xfrm>
            <a:off x="1" y="0"/>
            <a:ext cx="12192000" cy="6858000"/>
          </a:xfrm>
          <a:prstGeom prst="rect">
            <a:avLst/>
          </a:prstGeom>
        </p:spPr>
      </p:pic>
      <p:sp>
        <p:nvSpPr>
          <p:cNvPr id="2" name="Rectangle 1">
            <a:extLst>
              <a:ext uri="{FF2B5EF4-FFF2-40B4-BE49-F238E27FC236}">
                <a16:creationId xmlns:a16="http://schemas.microsoft.com/office/drawing/2014/main" id="{FC94FB6A-F413-F01B-1504-84827A4DCE97}"/>
              </a:ext>
            </a:extLst>
          </p:cNvPr>
          <p:cNvSpPr/>
          <p:nvPr/>
        </p:nvSpPr>
        <p:spPr>
          <a:xfrm>
            <a:off x="0" y="0"/>
            <a:ext cx="12192000" cy="6858000"/>
          </a:xfrm>
          <a:prstGeom prst="rect">
            <a:avLst/>
          </a:prstGeom>
          <a:gradFill flip="none" rotWithShape="1">
            <a:gsLst>
              <a:gs pos="100000">
                <a:schemeClr val="tx1">
                  <a:alpha val="86000"/>
                </a:schemeClr>
              </a:gs>
              <a:gs pos="0">
                <a:srgbClr val="C00000">
                  <a:alpha val="80000"/>
                </a:srgbClr>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870871D9-CF5F-9C91-4DFB-609BD04ECB6B}"/>
              </a:ext>
            </a:extLst>
          </p:cNvPr>
          <p:cNvSpPr txBox="1">
            <a:spLocks/>
          </p:cNvSpPr>
          <p:nvPr/>
        </p:nvSpPr>
        <p:spPr>
          <a:xfrm>
            <a:off x="543215" y="665934"/>
            <a:ext cx="11132847" cy="443198"/>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Quality Compliance</a:t>
            </a:r>
          </a:p>
        </p:txBody>
      </p:sp>
      <p:grpSp>
        <p:nvGrpSpPr>
          <p:cNvPr id="10" name="Group 9">
            <a:extLst>
              <a:ext uri="{FF2B5EF4-FFF2-40B4-BE49-F238E27FC236}">
                <a16:creationId xmlns:a16="http://schemas.microsoft.com/office/drawing/2014/main" id="{0FF8CB53-0512-A0D7-C175-C8415D466424}"/>
              </a:ext>
            </a:extLst>
          </p:cNvPr>
          <p:cNvGrpSpPr/>
          <p:nvPr/>
        </p:nvGrpSpPr>
        <p:grpSpPr>
          <a:xfrm>
            <a:off x="4690005" y="2114403"/>
            <a:ext cx="2282163" cy="3250233"/>
            <a:chOff x="4690005" y="2114403"/>
            <a:chExt cx="2282163" cy="3250233"/>
          </a:xfrm>
        </p:grpSpPr>
        <p:sp>
          <p:nvSpPr>
            <p:cNvPr id="20" name="Rectangle 19">
              <a:extLst>
                <a:ext uri="{FF2B5EF4-FFF2-40B4-BE49-F238E27FC236}">
                  <a16:creationId xmlns:a16="http://schemas.microsoft.com/office/drawing/2014/main" id="{795FCCEE-BD27-657B-49A9-701CB20F1507}"/>
                </a:ext>
              </a:extLst>
            </p:cNvPr>
            <p:cNvSpPr/>
            <p:nvPr/>
          </p:nvSpPr>
          <p:spPr>
            <a:xfrm>
              <a:off x="4690005" y="2114403"/>
              <a:ext cx="2282163" cy="3250233"/>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4" name="Picture 23">
              <a:extLst>
                <a:ext uri="{FF2B5EF4-FFF2-40B4-BE49-F238E27FC236}">
                  <a16:creationId xmlns:a16="http://schemas.microsoft.com/office/drawing/2014/main" id="{2D38F696-C5BF-5348-D471-15DB0AC644E5}"/>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4806446" y="2298076"/>
              <a:ext cx="2049280" cy="2882886"/>
            </a:xfrm>
            <a:prstGeom prst="rect">
              <a:avLst/>
            </a:prstGeom>
            <a:ln>
              <a:noFill/>
            </a:ln>
            <a:effectLst/>
          </p:spPr>
        </p:pic>
      </p:grpSp>
      <p:grpSp>
        <p:nvGrpSpPr>
          <p:cNvPr id="9" name="Group 8">
            <a:extLst>
              <a:ext uri="{FF2B5EF4-FFF2-40B4-BE49-F238E27FC236}">
                <a16:creationId xmlns:a16="http://schemas.microsoft.com/office/drawing/2014/main" id="{F3173E2F-1ABE-536C-C1E5-454D0CA0B58C}"/>
              </a:ext>
            </a:extLst>
          </p:cNvPr>
          <p:cNvGrpSpPr/>
          <p:nvPr/>
        </p:nvGrpSpPr>
        <p:grpSpPr>
          <a:xfrm>
            <a:off x="7024489" y="2114403"/>
            <a:ext cx="2282163" cy="3250233"/>
            <a:chOff x="7024489" y="2114403"/>
            <a:chExt cx="2282163" cy="3250233"/>
          </a:xfrm>
        </p:grpSpPr>
        <p:sp>
          <p:nvSpPr>
            <p:cNvPr id="21" name="Rectangle 20">
              <a:extLst>
                <a:ext uri="{FF2B5EF4-FFF2-40B4-BE49-F238E27FC236}">
                  <a16:creationId xmlns:a16="http://schemas.microsoft.com/office/drawing/2014/main" id="{CE99503D-C537-13DF-08F7-3FAEA0752A68}"/>
                </a:ext>
              </a:extLst>
            </p:cNvPr>
            <p:cNvSpPr/>
            <p:nvPr/>
          </p:nvSpPr>
          <p:spPr>
            <a:xfrm>
              <a:off x="7024489" y="2114403"/>
              <a:ext cx="2282163" cy="3250233"/>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8" name="Picture 27">
              <a:extLst>
                <a:ext uri="{FF2B5EF4-FFF2-40B4-BE49-F238E27FC236}">
                  <a16:creationId xmlns:a16="http://schemas.microsoft.com/office/drawing/2014/main" id="{6C9DCA45-3331-6E95-BB5B-3194C853C4DB}"/>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7145595" y="2298077"/>
              <a:ext cx="2023690" cy="2882886"/>
            </a:xfrm>
            <a:prstGeom prst="rect">
              <a:avLst/>
            </a:prstGeom>
            <a:ln>
              <a:noFill/>
            </a:ln>
            <a:effectLst/>
          </p:spPr>
        </p:pic>
      </p:grpSp>
      <p:grpSp>
        <p:nvGrpSpPr>
          <p:cNvPr id="8" name="Group 7">
            <a:extLst>
              <a:ext uri="{FF2B5EF4-FFF2-40B4-BE49-F238E27FC236}">
                <a16:creationId xmlns:a16="http://schemas.microsoft.com/office/drawing/2014/main" id="{39BC9897-BBD6-0E90-41A0-0C35D20046F3}"/>
              </a:ext>
            </a:extLst>
          </p:cNvPr>
          <p:cNvGrpSpPr/>
          <p:nvPr/>
        </p:nvGrpSpPr>
        <p:grpSpPr>
          <a:xfrm>
            <a:off x="9358975" y="2114403"/>
            <a:ext cx="2282163" cy="3250233"/>
            <a:chOff x="9358975" y="2114403"/>
            <a:chExt cx="2282163" cy="3250233"/>
          </a:xfrm>
        </p:grpSpPr>
        <p:sp>
          <p:nvSpPr>
            <p:cNvPr id="22" name="Rectangle 21">
              <a:extLst>
                <a:ext uri="{FF2B5EF4-FFF2-40B4-BE49-F238E27FC236}">
                  <a16:creationId xmlns:a16="http://schemas.microsoft.com/office/drawing/2014/main" id="{1849D279-2EB6-B0F5-A06C-1D78FE42EA50}"/>
                </a:ext>
              </a:extLst>
            </p:cNvPr>
            <p:cNvSpPr/>
            <p:nvPr/>
          </p:nvSpPr>
          <p:spPr>
            <a:xfrm>
              <a:off x="9358975" y="2114403"/>
              <a:ext cx="2282163" cy="3250233"/>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30" name="Picture 29">
              <a:extLst>
                <a:ext uri="{FF2B5EF4-FFF2-40B4-BE49-F238E27FC236}">
                  <a16:creationId xmlns:a16="http://schemas.microsoft.com/office/drawing/2014/main" id="{0425B35F-8749-4313-5B7B-AF9199375DB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9451500" y="2298077"/>
              <a:ext cx="2031913" cy="2882886"/>
            </a:xfrm>
            <a:prstGeom prst="rect">
              <a:avLst/>
            </a:prstGeom>
            <a:ln>
              <a:noFill/>
            </a:ln>
            <a:effectLst/>
          </p:spPr>
        </p:pic>
      </p:grpSp>
      <p:pic>
        <p:nvPicPr>
          <p:cNvPr id="13" name="Picture 12">
            <a:extLst>
              <a:ext uri="{FF2B5EF4-FFF2-40B4-BE49-F238E27FC236}">
                <a16:creationId xmlns:a16="http://schemas.microsoft.com/office/drawing/2014/main" id="{B201E91C-2FB6-CC9E-90B0-3428E25842E7}"/>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4" name="Picture 13">
            <a:extLst>
              <a:ext uri="{FF2B5EF4-FFF2-40B4-BE49-F238E27FC236}">
                <a16:creationId xmlns:a16="http://schemas.microsoft.com/office/drawing/2014/main" id="{FB75D2D0-ACBF-0D2F-5BF2-6594373D97F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6" name="Text Placeholder 10">
            <a:extLst>
              <a:ext uri="{FF2B5EF4-FFF2-40B4-BE49-F238E27FC236}">
                <a16:creationId xmlns:a16="http://schemas.microsoft.com/office/drawing/2014/main" id="{1EEA01AB-3D9F-9CAC-4976-F92F6E6316A4}"/>
              </a:ext>
            </a:extLst>
          </p:cNvPr>
          <p:cNvSpPr txBox="1">
            <a:spLocks/>
          </p:cNvSpPr>
          <p:nvPr/>
        </p:nvSpPr>
        <p:spPr>
          <a:xfrm>
            <a:off x="550863" y="2339535"/>
            <a:ext cx="3253495" cy="1231106"/>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b="1" dirty="0">
                <a:solidFill>
                  <a:schemeClr val="bg1"/>
                </a:solidFill>
                <a:latin typeface="Montserrat" panose="00000500000000000000" pitchFamily="2" charset="0"/>
              </a:rPr>
              <a:t>SMH Manufacturing and Industrial Services Co. Ltd. </a:t>
            </a:r>
            <a:r>
              <a:rPr lang="en-US" sz="1600" dirty="0">
                <a:solidFill>
                  <a:schemeClr val="bg1"/>
                </a:solidFill>
                <a:latin typeface="Montserrat" panose="00000500000000000000" pitchFamily="2" charset="0"/>
              </a:rPr>
              <a:t>is complying to International Standards, Codes and Regulatory requirements.</a:t>
            </a:r>
          </a:p>
        </p:txBody>
      </p:sp>
      <p:grpSp>
        <p:nvGrpSpPr>
          <p:cNvPr id="40" name="Group 39">
            <a:extLst>
              <a:ext uri="{FF2B5EF4-FFF2-40B4-BE49-F238E27FC236}">
                <a16:creationId xmlns:a16="http://schemas.microsoft.com/office/drawing/2014/main" id="{F83A4339-80DA-A01B-DEB8-10826488AD58}"/>
              </a:ext>
            </a:extLst>
          </p:cNvPr>
          <p:cNvGrpSpPr/>
          <p:nvPr/>
        </p:nvGrpSpPr>
        <p:grpSpPr>
          <a:xfrm>
            <a:off x="550863" y="1539130"/>
            <a:ext cx="727200" cy="727200"/>
            <a:chOff x="747871" y="1374584"/>
            <a:chExt cx="528705" cy="528705"/>
          </a:xfrm>
        </p:grpSpPr>
        <p:sp>
          <p:nvSpPr>
            <p:cNvPr id="27" name="Oval 26">
              <a:extLst>
                <a:ext uri="{FF2B5EF4-FFF2-40B4-BE49-F238E27FC236}">
                  <a16:creationId xmlns:a16="http://schemas.microsoft.com/office/drawing/2014/main" id="{5645D366-A3F8-4BB3-320F-82257EFFCF2A}"/>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9" name="Graphic 28">
              <a:extLst>
                <a:ext uri="{FF2B5EF4-FFF2-40B4-BE49-F238E27FC236}">
                  <a16:creationId xmlns:a16="http://schemas.microsoft.com/office/drawing/2014/main" id="{4A91C429-69B4-F124-880C-E7A9AAD126F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32223" y="1458936"/>
              <a:ext cx="360000" cy="360000"/>
            </a:xfrm>
            <a:prstGeom prst="rect">
              <a:avLst/>
            </a:prstGeom>
          </p:spPr>
        </p:pic>
      </p:grpSp>
      <p:grpSp>
        <p:nvGrpSpPr>
          <p:cNvPr id="43" name="Group 42">
            <a:extLst>
              <a:ext uri="{FF2B5EF4-FFF2-40B4-BE49-F238E27FC236}">
                <a16:creationId xmlns:a16="http://schemas.microsoft.com/office/drawing/2014/main" id="{52D0FEDB-424B-8056-C77A-78DC1781B9CF}"/>
              </a:ext>
            </a:extLst>
          </p:cNvPr>
          <p:cNvGrpSpPr/>
          <p:nvPr/>
        </p:nvGrpSpPr>
        <p:grpSpPr>
          <a:xfrm>
            <a:off x="550863" y="3908399"/>
            <a:ext cx="3432204" cy="1785290"/>
            <a:chOff x="4225846" y="1539130"/>
            <a:chExt cx="3432204" cy="1785290"/>
          </a:xfrm>
        </p:grpSpPr>
        <p:sp>
          <p:nvSpPr>
            <p:cNvPr id="32" name="Text Placeholder 10">
              <a:extLst>
                <a:ext uri="{FF2B5EF4-FFF2-40B4-BE49-F238E27FC236}">
                  <a16:creationId xmlns:a16="http://schemas.microsoft.com/office/drawing/2014/main" id="{F2AFE063-B57F-CDFA-5B2B-22953B136005}"/>
                </a:ext>
              </a:extLst>
            </p:cNvPr>
            <p:cNvSpPr txBox="1">
              <a:spLocks/>
            </p:cNvSpPr>
            <p:nvPr/>
          </p:nvSpPr>
          <p:spPr>
            <a:xfrm>
              <a:off x="4225846" y="2339535"/>
              <a:ext cx="3432204" cy="984885"/>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solidFill>
                    <a:schemeClr val="bg1"/>
                  </a:solidFill>
                  <a:latin typeface="Montserrat" panose="00000500000000000000" pitchFamily="2" charset="0"/>
                </a:rPr>
                <a:t>We are certified with </a:t>
              </a:r>
              <a:r>
                <a:rPr lang="en-US" sz="1600" b="1" dirty="0">
                  <a:solidFill>
                    <a:schemeClr val="bg1"/>
                  </a:solidFill>
                  <a:latin typeface="Montserrat" panose="00000500000000000000" pitchFamily="2" charset="0"/>
                </a:rPr>
                <a:t>ISO 9001, ISO 14001, and ISO 45001</a:t>
              </a:r>
              <a:r>
                <a:rPr lang="en-US" sz="1600" dirty="0">
                  <a:solidFill>
                    <a:schemeClr val="bg1"/>
                  </a:solidFill>
                  <a:latin typeface="Montserrat" panose="00000500000000000000" pitchFamily="2" charset="0"/>
                </a:rPr>
                <a:t>, ensuring high-quality standards and safety compliance.</a:t>
              </a:r>
            </a:p>
          </p:txBody>
        </p:sp>
        <p:grpSp>
          <p:nvGrpSpPr>
            <p:cNvPr id="37" name="Group 36">
              <a:extLst>
                <a:ext uri="{FF2B5EF4-FFF2-40B4-BE49-F238E27FC236}">
                  <a16:creationId xmlns:a16="http://schemas.microsoft.com/office/drawing/2014/main" id="{4B05D5C1-BD86-E647-E290-29835C38A321}"/>
                </a:ext>
              </a:extLst>
            </p:cNvPr>
            <p:cNvGrpSpPr/>
            <p:nvPr/>
          </p:nvGrpSpPr>
          <p:grpSpPr>
            <a:xfrm>
              <a:off x="4227333" y="1539130"/>
              <a:ext cx="725713" cy="725713"/>
              <a:chOff x="747871" y="3454899"/>
              <a:chExt cx="528705" cy="528705"/>
            </a:xfrm>
          </p:grpSpPr>
          <p:sp>
            <p:nvSpPr>
              <p:cNvPr id="33" name="Oval 32">
                <a:extLst>
                  <a:ext uri="{FF2B5EF4-FFF2-40B4-BE49-F238E27FC236}">
                    <a16:creationId xmlns:a16="http://schemas.microsoft.com/office/drawing/2014/main" id="{E99CB12E-3D9A-3B90-A3F0-3C0034966D21}"/>
                  </a:ext>
                </a:extLst>
              </p:cNvPr>
              <p:cNvSpPr/>
              <p:nvPr/>
            </p:nvSpPr>
            <p:spPr>
              <a:xfrm>
                <a:off x="747871" y="3454899"/>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34" name="Graphic 33">
                <a:extLst>
                  <a:ext uri="{FF2B5EF4-FFF2-40B4-BE49-F238E27FC236}">
                    <a16:creationId xmlns:a16="http://schemas.microsoft.com/office/drawing/2014/main" id="{5A7B88A9-0875-4F84-88FC-C42BC31BA856}"/>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832223" y="3539251"/>
                <a:ext cx="360000" cy="360000"/>
              </a:xfrm>
              <a:prstGeom prst="rect">
                <a:avLst/>
              </a:prstGeom>
            </p:spPr>
          </p:pic>
        </p:grpSp>
      </p:grpSp>
      <p:grpSp>
        <p:nvGrpSpPr>
          <p:cNvPr id="4" name="Group 3">
            <a:extLst>
              <a:ext uri="{FF2B5EF4-FFF2-40B4-BE49-F238E27FC236}">
                <a16:creationId xmlns:a16="http://schemas.microsoft.com/office/drawing/2014/main" id="{4F4DB9D4-2DD3-4037-A1C0-07F6DC2D2D91}"/>
              </a:ext>
            </a:extLst>
          </p:cNvPr>
          <p:cNvGrpSpPr/>
          <p:nvPr/>
        </p:nvGrpSpPr>
        <p:grpSpPr>
          <a:xfrm>
            <a:off x="-10913937" y="-801620"/>
            <a:ext cx="9420066" cy="7981221"/>
            <a:chOff x="-696564" y="-801620"/>
            <a:chExt cx="9420066" cy="7981221"/>
          </a:xfrm>
        </p:grpSpPr>
        <p:sp>
          <p:nvSpPr>
            <p:cNvPr id="5" name="Free-form: Shape 19">
              <a:extLst>
                <a:ext uri="{FF2B5EF4-FFF2-40B4-BE49-F238E27FC236}">
                  <a16:creationId xmlns:a16="http://schemas.microsoft.com/office/drawing/2014/main" id="{6D55C7C2-1C03-CABC-F9B2-3EAC9A471D90}"/>
                </a:ext>
              </a:extLst>
            </p:cNvPr>
            <p:cNvSpPr/>
            <p:nvPr/>
          </p:nvSpPr>
          <p:spPr>
            <a:xfrm rot="20865434">
              <a:off x="-686641" y="-801620"/>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6">
              <a:extLst>
                <a:ext uri="{FF2B5EF4-FFF2-40B4-BE49-F238E27FC236}">
                  <a16:creationId xmlns:a16="http://schemas.microsoft.com/office/drawing/2014/main" id="{8124A88E-0D31-FE8D-563F-65F947661FE4}"/>
                </a:ext>
              </a:extLst>
            </p:cNvPr>
            <p:cNvSpPr/>
            <p:nvPr/>
          </p:nvSpPr>
          <p:spPr>
            <a:xfrm rot="20865434">
              <a:off x="-696564" y="-709102"/>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85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Slide 4 Voiceover">
            <a:hlinkClick r:id="" action="ppaction://media"/>
            <a:extLst>
              <a:ext uri="{FF2B5EF4-FFF2-40B4-BE49-F238E27FC236}">
                <a16:creationId xmlns:a16="http://schemas.microsoft.com/office/drawing/2014/main" id="{4BC85A7A-D77B-64BD-A2ED-9493D8FFFB89}"/>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62427" y="7036571"/>
            <a:ext cx="487363" cy="487363"/>
          </a:xfrm>
          <a:prstGeom prst="rect">
            <a:avLst/>
          </a:prstGeom>
        </p:spPr>
      </p:pic>
    </p:spTree>
    <p:extLst>
      <p:ext uri="{BB962C8B-B14F-4D97-AF65-F5344CB8AC3E}">
        <p14:creationId xmlns:p14="http://schemas.microsoft.com/office/powerpoint/2010/main" val="914149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3270">
        <p159:morph option="byObject"/>
      </p:transition>
    </mc:Choice>
    <mc:Fallback xmlns="">
      <p:transition spd="slow" advTm="132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56" fill="hold"/>
                                        <p:tgtEl>
                                          <p:spTgt spid="3"/>
                                        </p:tgtEl>
                                      </p:cBhvr>
                                    </p:cmd>
                                  </p:childTnLst>
                                </p:cTn>
                              </p:par>
                              <p:par>
                                <p:cTn id="7" presetID="12" presetClass="entr" presetSubtype="2" fill="hold" nodeType="withEffect">
                                  <p:stCondLst>
                                    <p:cond delay="0"/>
                                  </p:stCondLst>
                                  <p:childTnLst>
                                    <p:set>
                                      <p:cBhvr>
                                        <p:cTn id="8" dur="1" fill="hold">
                                          <p:stCondLst>
                                            <p:cond delay="0"/>
                                          </p:stCondLst>
                                        </p:cTn>
                                        <p:tgtEl>
                                          <p:spTgt spid="43"/>
                                        </p:tgtEl>
                                        <p:attrNameLst>
                                          <p:attrName>style.visibility</p:attrName>
                                        </p:attrNameLst>
                                      </p:cBhvr>
                                      <p:to>
                                        <p:strVal val="visible"/>
                                      </p:to>
                                    </p:set>
                                    <p:anim calcmode="lin" valueType="num">
                                      <p:cBhvr additive="base">
                                        <p:cTn id="9" dur="1000"/>
                                        <p:tgtEl>
                                          <p:spTgt spid="43"/>
                                        </p:tgtEl>
                                        <p:attrNameLst>
                                          <p:attrName>ppt_x</p:attrName>
                                        </p:attrNameLst>
                                      </p:cBhvr>
                                      <p:tavLst>
                                        <p:tav tm="0">
                                          <p:val>
                                            <p:strVal val="#ppt_x+#ppt_w*1.125000"/>
                                          </p:val>
                                        </p:tav>
                                        <p:tav tm="100000">
                                          <p:val>
                                            <p:strVal val="#ppt_x"/>
                                          </p:val>
                                        </p:tav>
                                      </p:tavLst>
                                    </p:anim>
                                    <p:animEffect transition="in" filter="wipe(left)">
                                      <p:cBhvr>
                                        <p:cTn id="10" dur="1000"/>
                                        <p:tgtEl>
                                          <p:spTgt spid="43"/>
                                        </p:tgtEl>
                                      </p:cBhvr>
                                    </p:animEffect>
                                  </p:childTnLst>
                                </p:cTn>
                              </p:par>
                              <p:par>
                                <p:cTn id="11" presetID="10" presetClass="entr" presetSubtype="0" fill="hold" nodeType="withEffect">
                                  <p:stCondLst>
                                    <p:cond delay="23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childTnLst>
                                </p:cTn>
                              </p:par>
                              <p:par>
                                <p:cTn id="14" presetID="10" presetClass="entr" presetSubtype="0" fill="hold" nodeType="withEffect">
                                  <p:stCondLst>
                                    <p:cond delay="590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childTnLst>
                                </p:cTn>
                              </p:par>
                              <p:par>
                                <p:cTn id="17" presetID="10" presetClass="entr" presetSubtype="0" fill="hold" nodeType="withEffect">
                                  <p:stCondLst>
                                    <p:cond delay="990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person holding a hard hat&#10;&#10;AI-generated content may be incorrect.">
            <a:extLst>
              <a:ext uri="{FF2B5EF4-FFF2-40B4-BE49-F238E27FC236}">
                <a16:creationId xmlns:a16="http://schemas.microsoft.com/office/drawing/2014/main" id="{DCD466F4-99FD-E6B3-D73E-1FD3F2A1C1FC}"/>
              </a:ext>
            </a:extLst>
          </p:cNvPr>
          <p:cNvPicPr>
            <a:picLocks noChangeAspect="1"/>
          </p:cNvPicPr>
          <p:nvPr/>
        </p:nvPicPr>
        <p:blipFill>
          <a:blip r:embed="rId4">
            <a:extLst>
              <a:ext uri="{28A0092B-C50C-407E-A947-70E740481C1C}">
                <a14:useLocalDpi xmlns:a14="http://schemas.microsoft.com/office/drawing/2010/main" val="0"/>
              </a:ext>
            </a:extLst>
          </a:blip>
          <a:srcRect l="1685" r="9703"/>
          <a:stretch/>
        </p:blipFill>
        <p:spPr>
          <a:xfrm>
            <a:off x="6096000" y="1295436"/>
            <a:ext cx="6096000" cy="4889949"/>
          </a:xfrm>
          <a:prstGeom prst="rect">
            <a:avLst/>
          </a:prstGeom>
        </p:spPr>
      </p:pic>
      <p:sp>
        <p:nvSpPr>
          <p:cNvPr id="9" name="Rectangle 8">
            <a:extLst>
              <a:ext uri="{FF2B5EF4-FFF2-40B4-BE49-F238E27FC236}">
                <a16:creationId xmlns:a16="http://schemas.microsoft.com/office/drawing/2014/main" id="{FB9F9BF6-FF72-E6CF-CC34-AF6CB97BC6EA}"/>
              </a:ext>
            </a:extLst>
          </p:cNvPr>
          <p:cNvSpPr/>
          <p:nvPr/>
        </p:nvSpPr>
        <p:spPr>
          <a:xfrm flipH="1">
            <a:off x="-5" y="1291123"/>
            <a:ext cx="12191991" cy="4909651"/>
          </a:xfrm>
          <a:prstGeom prst="rect">
            <a:avLst/>
          </a:prstGeom>
          <a:gradFill flip="none" rotWithShape="1">
            <a:gsLst>
              <a:gs pos="22000">
                <a:schemeClr val="tx1">
                  <a:alpha val="57000"/>
                </a:schemeClr>
              </a:gs>
              <a:gs pos="50000">
                <a:srgbClr val="4F0000"/>
              </a:gs>
              <a:gs pos="71000">
                <a:srgbClr val="700000"/>
              </a:gs>
              <a:gs pos="100000">
                <a:srgbClr val="C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hart 5">
            <a:extLst>
              <a:ext uri="{FF2B5EF4-FFF2-40B4-BE49-F238E27FC236}">
                <a16:creationId xmlns:a16="http://schemas.microsoft.com/office/drawing/2014/main" id="{447F7130-A15E-A8F8-81BD-7F7DFE57355E}"/>
              </a:ext>
            </a:extLst>
          </p:cNvPr>
          <p:cNvGraphicFramePr>
            <a:graphicFrameLocks/>
          </p:cNvGraphicFramePr>
          <p:nvPr>
            <p:extLst>
              <p:ext uri="{D42A27DB-BD31-4B8C-83A1-F6EECF244321}">
                <p14:modId xmlns:p14="http://schemas.microsoft.com/office/powerpoint/2010/main" val="1399228460"/>
              </p:ext>
            </p:extLst>
          </p:nvPr>
        </p:nvGraphicFramePr>
        <p:xfrm>
          <a:off x="474363" y="1640247"/>
          <a:ext cx="6814351" cy="4211403"/>
        </p:xfrm>
        <a:graphic>
          <a:graphicData uri="http://schemas.openxmlformats.org/drawingml/2006/chart">
            <c:chart xmlns:c="http://schemas.openxmlformats.org/drawingml/2006/chart" xmlns:r="http://schemas.openxmlformats.org/officeDocument/2006/relationships" r:id="rId5"/>
          </a:graphicData>
        </a:graphic>
      </p:graphicFrame>
      <p:sp>
        <p:nvSpPr>
          <p:cNvPr id="7" name="Title 1">
            <a:extLst>
              <a:ext uri="{FF2B5EF4-FFF2-40B4-BE49-F238E27FC236}">
                <a16:creationId xmlns:a16="http://schemas.microsoft.com/office/drawing/2014/main" id="{5BCFB1A6-F261-71C5-A292-45098B292384}"/>
              </a:ext>
            </a:extLst>
          </p:cNvPr>
          <p:cNvSpPr txBox="1">
            <a:spLocks/>
          </p:cNvSpPr>
          <p:nvPr/>
        </p:nvSpPr>
        <p:spPr>
          <a:xfrm>
            <a:off x="543215" y="665934"/>
            <a:ext cx="11132847" cy="443198"/>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Safety Statistics</a:t>
            </a:r>
          </a:p>
        </p:txBody>
      </p:sp>
      <p:sp>
        <p:nvSpPr>
          <p:cNvPr id="16" name="Text Placeholder 10">
            <a:extLst>
              <a:ext uri="{FF2B5EF4-FFF2-40B4-BE49-F238E27FC236}">
                <a16:creationId xmlns:a16="http://schemas.microsoft.com/office/drawing/2014/main" id="{4134A110-B969-4DFC-47F0-F316A1370A17}"/>
              </a:ext>
            </a:extLst>
          </p:cNvPr>
          <p:cNvSpPr txBox="1">
            <a:spLocks/>
          </p:cNvSpPr>
          <p:nvPr/>
        </p:nvSpPr>
        <p:spPr>
          <a:xfrm>
            <a:off x="550863" y="5939165"/>
            <a:ext cx="1976748" cy="246221"/>
          </a:xfrm>
          <a:prstGeom prst="rect">
            <a:avLst/>
          </a:prstGeom>
          <a:noFill/>
        </p:spPr>
        <p:txBody>
          <a:bodyPr wrap="square" lIns="0" rIns="0" rtlCol="0" anchor="t">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dirty="0">
                <a:solidFill>
                  <a:schemeClr val="bg1"/>
                </a:solidFill>
                <a:latin typeface="Montserrat" pitchFamily="2" charset="0"/>
              </a:rPr>
              <a:t>All Values are in 00</a:t>
            </a:r>
          </a:p>
        </p:txBody>
      </p:sp>
      <p:grpSp>
        <p:nvGrpSpPr>
          <p:cNvPr id="2" name="Group 1">
            <a:extLst>
              <a:ext uri="{FF2B5EF4-FFF2-40B4-BE49-F238E27FC236}">
                <a16:creationId xmlns:a16="http://schemas.microsoft.com/office/drawing/2014/main" id="{D87700E0-26B7-3A66-9C72-DA85096A8197}"/>
              </a:ext>
            </a:extLst>
          </p:cNvPr>
          <p:cNvGrpSpPr/>
          <p:nvPr/>
        </p:nvGrpSpPr>
        <p:grpSpPr>
          <a:xfrm>
            <a:off x="8293019" y="2619824"/>
            <a:ext cx="2422111" cy="1981283"/>
            <a:chOff x="7763082" y="3108197"/>
            <a:chExt cx="2422111" cy="1981283"/>
          </a:xfrm>
        </p:grpSpPr>
        <p:sp>
          <p:nvSpPr>
            <p:cNvPr id="10" name="Text Placeholder 10">
              <a:extLst>
                <a:ext uri="{FF2B5EF4-FFF2-40B4-BE49-F238E27FC236}">
                  <a16:creationId xmlns:a16="http://schemas.microsoft.com/office/drawing/2014/main" id="{E695AA48-C7B7-2342-B141-4EFC6C6A2E69}"/>
                </a:ext>
              </a:extLst>
            </p:cNvPr>
            <p:cNvSpPr txBox="1">
              <a:spLocks/>
            </p:cNvSpPr>
            <p:nvPr/>
          </p:nvSpPr>
          <p:spPr>
            <a:xfrm>
              <a:off x="7763082" y="4135373"/>
              <a:ext cx="2422111" cy="954107"/>
            </a:xfrm>
            <a:prstGeom prst="rect">
              <a:avLst/>
            </a:prstGeom>
            <a:noFill/>
          </p:spPr>
          <p:txBody>
            <a:bodyPr wrap="square" lIns="0" rIns="0" rtlCol="0" anchor="t">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solidFill>
                    <a:schemeClr val="bg1"/>
                  </a:solidFill>
                  <a:latin typeface="Montserrat Bold" pitchFamily="2" charset="0"/>
                </a:rPr>
                <a:t>Completed more than </a:t>
              </a:r>
              <a:r>
                <a:rPr lang="en-GB" sz="2400" dirty="0">
                  <a:solidFill>
                    <a:schemeClr val="bg1"/>
                  </a:solidFill>
                  <a:latin typeface="Montserrat Bold" pitchFamily="2" charset="0"/>
                </a:rPr>
                <a:t>25 Million</a:t>
              </a:r>
            </a:p>
            <a:p>
              <a:r>
                <a:rPr lang="en-GB" sz="1600" dirty="0">
                  <a:solidFill>
                    <a:schemeClr val="bg1"/>
                  </a:solidFill>
                  <a:latin typeface="Montserrat Bold" pitchFamily="2" charset="0"/>
                </a:rPr>
                <a:t>Man hours without LTI </a:t>
              </a:r>
            </a:p>
          </p:txBody>
        </p:sp>
        <p:grpSp>
          <p:nvGrpSpPr>
            <p:cNvPr id="8" name="Group 7">
              <a:extLst>
                <a:ext uri="{FF2B5EF4-FFF2-40B4-BE49-F238E27FC236}">
                  <a16:creationId xmlns:a16="http://schemas.microsoft.com/office/drawing/2014/main" id="{1925202D-2CCE-99EC-3BA3-3E7D9F6EBAB6}"/>
                </a:ext>
              </a:extLst>
            </p:cNvPr>
            <p:cNvGrpSpPr/>
            <p:nvPr/>
          </p:nvGrpSpPr>
          <p:grpSpPr>
            <a:xfrm>
              <a:off x="7763082" y="3108197"/>
              <a:ext cx="905112" cy="905112"/>
              <a:chOff x="9252134" y="2458921"/>
              <a:chExt cx="970079" cy="970079"/>
            </a:xfrm>
          </p:grpSpPr>
          <p:sp>
            <p:nvSpPr>
              <p:cNvPr id="13" name="Oval 12">
                <a:extLst>
                  <a:ext uri="{FF2B5EF4-FFF2-40B4-BE49-F238E27FC236}">
                    <a16:creationId xmlns:a16="http://schemas.microsoft.com/office/drawing/2014/main" id="{D8CF2D0C-FED8-08FE-DB27-B0A68DF4E05E}"/>
                  </a:ext>
                </a:extLst>
              </p:cNvPr>
              <p:cNvSpPr/>
              <p:nvPr/>
            </p:nvSpPr>
            <p:spPr>
              <a:xfrm>
                <a:off x="9252134" y="2458921"/>
                <a:ext cx="970079" cy="97007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pic>
            <p:nvPicPr>
              <p:cNvPr id="17" name="Graphic 16">
                <a:extLst>
                  <a:ext uri="{FF2B5EF4-FFF2-40B4-BE49-F238E27FC236}">
                    <a16:creationId xmlns:a16="http://schemas.microsoft.com/office/drawing/2014/main" id="{0181A805-1E40-3108-931D-14DFABB64EE4}"/>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9431811" y="2638598"/>
                <a:ext cx="610724" cy="610724"/>
              </a:xfrm>
              <a:prstGeom prst="rect">
                <a:avLst/>
              </a:prstGeom>
            </p:spPr>
          </p:pic>
        </p:grpSp>
      </p:grpSp>
      <p:pic>
        <p:nvPicPr>
          <p:cNvPr id="15" name="Picture 14">
            <a:extLst>
              <a:ext uri="{FF2B5EF4-FFF2-40B4-BE49-F238E27FC236}">
                <a16:creationId xmlns:a16="http://schemas.microsoft.com/office/drawing/2014/main" id="{1976FCF7-D82B-EEE2-8879-B9BD49B547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8" name="Picture 17">
            <a:extLst>
              <a:ext uri="{FF2B5EF4-FFF2-40B4-BE49-F238E27FC236}">
                <a16:creationId xmlns:a16="http://schemas.microsoft.com/office/drawing/2014/main" id="{BAFA0BF1-D76C-08C6-54AE-57F3C558D42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3" name="Group 2">
            <a:extLst>
              <a:ext uri="{FF2B5EF4-FFF2-40B4-BE49-F238E27FC236}">
                <a16:creationId xmlns:a16="http://schemas.microsoft.com/office/drawing/2014/main" id="{07C0BF0B-C77C-548C-F2FA-8FDAF8CB8AA0}"/>
              </a:ext>
            </a:extLst>
          </p:cNvPr>
          <p:cNvGrpSpPr/>
          <p:nvPr/>
        </p:nvGrpSpPr>
        <p:grpSpPr>
          <a:xfrm>
            <a:off x="-9242073" y="-801619"/>
            <a:ext cx="9410143" cy="7981221"/>
            <a:chOff x="-1733300" y="-801619"/>
            <a:chExt cx="9410143" cy="7981221"/>
          </a:xfrm>
        </p:grpSpPr>
        <p:sp>
          <p:nvSpPr>
            <p:cNvPr id="4" name="Free-form: Shape 19">
              <a:extLst>
                <a:ext uri="{FF2B5EF4-FFF2-40B4-BE49-F238E27FC236}">
                  <a16:creationId xmlns:a16="http://schemas.microsoft.com/office/drawing/2014/main" id="{679B13D5-DE4F-20ED-8392-E13F904A69CC}"/>
                </a:ext>
              </a:extLst>
            </p:cNvPr>
            <p:cNvSpPr/>
            <p:nvPr/>
          </p:nvSpPr>
          <p:spPr>
            <a:xfrm rot="20865434">
              <a:off x="-1733300" y="-801619"/>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8C1A701-9951-0961-44DA-9329BBBAFD18}"/>
                </a:ext>
              </a:extLst>
            </p:cNvPr>
            <p:cNvPicPr>
              <a:picLocks noChangeAspect="1"/>
            </p:cNvPicPr>
            <p:nvPr/>
          </p:nvPicPr>
          <p:blipFill>
            <a:blip r:embed="rId9">
              <a:extLst>
                <a:ext uri="{28A0092B-C50C-407E-A947-70E740481C1C}">
                  <a14:useLocalDpi xmlns:a14="http://schemas.microsoft.com/office/drawing/2010/main" val="0"/>
                </a:ext>
              </a:extLst>
            </a:blip>
            <a:srcRect l="3633" r="3633"/>
            <a:stretch/>
          </p:blipFill>
          <p:spPr bwMode="auto">
            <a:xfrm>
              <a:off x="-594359" y="2148482"/>
              <a:ext cx="6550956" cy="4709518"/>
            </a:xfrm>
            <a:custGeom>
              <a:avLst/>
              <a:gdLst>
                <a:gd name="connsiteX0" fmla="*/ 0 w 6550956"/>
                <a:gd name="connsiteY0" fmla="*/ 0 h 4709518"/>
                <a:gd name="connsiteX1" fmla="*/ 6550956 w 6550956"/>
                <a:gd name="connsiteY1" fmla="*/ 0 h 4709518"/>
                <a:gd name="connsiteX2" fmla="*/ 5039910 w 6550956"/>
                <a:gd name="connsiteY2" fmla="*/ 4709516 h 4709518"/>
                <a:gd name="connsiteX3" fmla="*/ 2921370 w 6550956"/>
                <a:gd name="connsiteY3" fmla="*/ 4709517 h 4709518"/>
                <a:gd name="connsiteX4" fmla="*/ 2921370 w 6550956"/>
                <a:gd name="connsiteY4" fmla="*/ 4709518 h 4709518"/>
                <a:gd name="connsiteX5" fmla="*/ 0 w 6550956"/>
                <a:gd name="connsiteY5" fmla="*/ 4709517 h 470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50956" h="4709518">
                  <a:moveTo>
                    <a:pt x="0" y="0"/>
                  </a:moveTo>
                  <a:lnTo>
                    <a:pt x="6550956" y="0"/>
                  </a:lnTo>
                  <a:lnTo>
                    <a:pt x="5039910" y="4709516"/>
                  </a:lnTo>
                  <a:lnTo>
                    <a:pt x="2921370" y="4709517"/>
                  </a:lnTo>
                  <a:lnTo>
                    <a:pt x="2921370" y="4709518"/>
                  </a:lnTo>
                  <a:lnTo>
                    <a:pt x="0" y="4709517"/>
                  </a:lnTo>
                  <a:close/>
                </a:path>
              </a:pathLst>
            </a:custGeom>
            <a:noFill/>
            <a:ln>
              <a:noFill/>
            </a:ln>
          </p:spPr>
        </p:pic>
        <p:sp>
          <p:nvSpPr>
            <p:cNvPr id="11" name="Free-form: Shape 16">
              <a:extLst>
                <a:ext uri="{FF2B5EF4-FFF2-40B4-BE49-F238E27FC236}">
                  <a16:creationId xmlns:a16="http://schemas.microsoft.com/office/drawing/2014/main" id="{EB48D571-F0FE-30A4-10DF-42B8B3E0478E}"/>
                </a:ext>
              </a:extLst>
            </p:cNvPr>
            <p:cNvSpPr/>
            <p:nvPr/>
          </p:nvSpPr>
          <p:spPr>
            <a:xfrm rot="20865434">
              <a:off x="-1295343" y="-709103"/>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100000">
                  <a:schemeClr val="tx1">
                    <a:alpha val="56000"/>
                  </a:schemeClr>
                </a:gs>
                <a:gs pos="40000">
                  <a:srgbClr val="860000"/>
                </a:gs>
                <a:gs pos="70000">
                  <a:srgbClr val="6B0000">
                    <a:alpha val="84000"/>
                  </a:srgbClr>
                </a:gs>
                <a:gs pos="0">
                  <a:srgbClr val="9E0000"/>
                </a:gs>
              </a:gsLst>
              <a:lin ang="60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2" name="Slide 5 Voiceover">
            <a:hlinkClick r:id="" action="ppaction://media"/>
            <a:extLst>
              <a:ext uri="{FF2B5EF4-FFF2-40B4-BE49-F238E27FC236}">
                <a16:creationId xmlns:a16="http://schemas.microsoft.com/office/drawing/2014/main" id="{B6CB2B6A-F305-1EB6-A90C-9F35E4C486C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20383" y="7040245"/>
            <a:ext cx="487363" cy="487363"/>
          </a:xfrm>
          <a:prstGeom prst="rect">
            <a:avLst/>
          </a:prstGeom>
        </p:spPr>
      </p:pic>
    </p:spTree>
    <p:extLst>
      <p:ext uri="{BB962C8B-B14F-4D97-AF65-F5344CB8AC3E}">
        <p14:creationId xmlns:p14="http://schemas.microsoft.com/office/powerpoint/2010/main" val="2806400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8000">
        <p159:morph option="byObject"/>
      </p:transition>
    </mc:Choice>
    <mc:Fallback xmlns="">
      <p:transition spd="slow" advTm="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37" fill="hold"/>
                                        <p:tgtEl>
                                          <p:spTgt spid="12"/>
                                        </p:tgtEl>
                                      </p:cBhvr>
                                    </p:cmd>
                                  </p:childTnLst>
                                </p:cTn>
                              </p:par>
                              <p:par>
                                <p:cTn id="7" presetID="10"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animEffect transition="in" filter="fade">
                                      <p:cBhvr>
                                        <p:cTn id="9" dur="1000"/>
                                        <p:tgtEl>
                                          <p:spTgt spid="6"/>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childTnLst>
                                </p:cTn>
                              </p:par>
                              <p:par>
                                <p:cTn id="13" presetID="12" presetClass="entr" presetSubtype="2" fill="hold" nodeType="withEffect">
                                  <p:stCondLst>
                                    <p:cond delay="200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1000"/>
                                        <p:tgtEl>
                                          <p:spTgt spid="2"/>
                                        </p:tgtEl>
                                        <p:attrNameLst>
                                          <p:attrName>ppt_x</p:attrName>
                                        </p:attrNameLst>
                                      </p:cBhvr>
                                      <p:tavLst>
                                        <p:tav tm="0">
                                          <p:val>
                                            <p:strVal val="#ppt_x+#ppt_w*1.125000"/>
                                          </p:val>
                                        </p:tav>
                                        <p:tav tm="100000">
                                          <p:val>
                                            <p:strVal val="#ppt_x"/>
                                          </p:val>
                                        </p:tav>
                                      </p:tavLst>
                                    </p:anim>
                                    <p:animEffect transition="in" filter="wipe(left)">
                                      <p:cBhvr>
                                        <p:cTn id="16"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12"/>
                </p:tgtEl>
              </p:cMediaNode>
            </p:audio>
          </p:childTnLst>
        </p:cTn>
      </p:par>
    </p:tnLst>
    <p:bldLst>
      <p:bldGraphic spid="6" grpId="0">
        <p:bldAsOne/>
      </p:bldGraphic>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F86AA-76E7-7E21-6AD6-D5BC2BF4BE3A}"/>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A5E22A3D-05B0-3A4D-4E6D-D853866B3CBE}"/>
              </a:ext>
            </a:extLst>
          </p:cNvPr>
          <p:cNvGrpSpPr/>
          <p:nvPr/>
        </p:nvGrpSpPr>
        <p:grpSpPr>
          <a:xfrm>
            <a:off x="-1733300" y="-801619"/>
            <a:ext cx="9410143" cy="7981221"/>
            <a:chOff x="-1733300" y="-801619"/>
            <a:chExt cx="9410143" cy="7981221"/>
          </a:xfrm>
        </p:grpSpPr>
        <p:sp>
          <p:nvSpPr>
            <p:cNvPr id="20" name="Free-form: Shape 19">
              <a:extLst>
                <a:ext uri="{FF2B5EF4-FFF2-40B4-BE49-F238E27FC236}">
                  <a16:creationId xmlns:a16="http://schemas.microsoft.com/office/drawing/2014/main" id="{CF113E7C-6CDD-F662-4C86-DC3868456417}"/>
                </a:ext>
              </a:extLst>
            </p:cNvPr>
            <p:cNvSpPr/>
            <p:nvPr/>
          </p:nvSpPr>
          <p:spPr>
            <a:xfrm rot="20865434">
              <a:off x="-1733300" y="-801619"/>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B56AAA08-D18E-06D1-AE91-D4030944F90D}"/>
                </a:ext>
              </a:extLst>
            </p:cNvPr>
            <p:cNvPicPr>
              <a:picLocks noChangeAspect="1"/>
            </p:cNvPicPr>
            <p:nvPr/>
          </p:nvPicPr>
          <p:blipFill>
            <a:blip r:embed="rId4">
              <a:extLst>
                <a:ext uri="{28A0092B-C50C-407E-A947-70E740481C1C}">
                  <a14:useLocalDpi xmlns:a14="http://schemas.microsoft.com/office/drawing/2010/main" val="0"/>
                </a:ext>
              </a:extLst>
            </a:blip>
            <a:srcRect l="3633" r="3633"/>
            <a:stretch/>
          </p:blipFill>
          <p:spPr bwMode="auto">
            <a:xfrm>
              <a:off x="-594359" y="2148482"/>
              <a:ext cx="6550956" cy="4709518"/>
            </a:xfrm>
            <a:custGeom>
              <a:avLst/>
              <a:gdLst>
                <a:gd name="connsiteX0" fmla="*/ 0 w 6550956"/>
                <a:gd name="connsiteY0" fmla="*/ 0 h 4709518"/>
                <a:gd name="connsiteX1" fmla="*/ 6550956 w 6550956"/>
                <a:gd name="connsiteY1" fmla="*/ 0 h 4709518"/>
                <a:gd name="connsiteX2" fmla="*/ 5039910 w 6550956"/>
                <a:gd name="connsiteY2" fmla="*/ 4709516 h 4709518"/>
                <a:gd name="connsiteX3" fmla="*/ 2921370 w 6550956"/>
                <a:gd name="connsiteY3" fmla="*/ 4709517 h 4709518"/>
                <a:gd name="connsiteX4" fmla="*/ 2921370 w 6550956"/>
                <a:gd name="connsiteY4" fmla="*/ 4709518 h 4709518"/>
                <a:gd name="connsiteX5" fmla="*/ 0 w 6550956"/>
                <a:gd name="connsiteY5" fmla="*/ 4709517 h 470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50956" h="4709518">
                  <a:moveTo>
                    <a:pt x="0" y="0"/>
                  </a:moveTo>
                  <a:lnTo>
                    <a:pt x="6550956" y="0"/>
                  </a:lnTo>
                  <a:lnTo>
                    <a:pt x="5039910" y="4709516"/>
                  </a:lnTo>
                  <a:lnTo>
                    <a:pt x="2921370" y="4709517"/>
                  </a:lnTo>
                  <a:lnTo>
                    <a:pt x="2921370" y="4709518"/>
                  </a:lnTo>
                  <a:lnTo>
                    <a:pt x="0" y="4709517"/>
                  </a:lnTo>
                  <a:close/>
                </a:path>
              </a:pathLst>
            </a:custGeom>
            <a:noFill/>
            <a:ln>
              <a:noFill/>
            </a:ln>
          </p:spPr>
        </p:pic>
        <p:sp>
          <p:nvSpPr>
            <p:cNvPr id="17" name="Free-form: Shape 16">
              <a:extLst>
                <a:ext uri="{FF2B5EF4-FFF2-40B4-BE49-F238E27FC236}">
                  <a16:creationId xmlns:a16="http://schemas.microsoft.com/office/drawing/2014/main" id="{1338A532-B4BA-A258-D115-0EA8D810D2F1}"/>
                </a:ext>
              </a:extLst>
            </p:cNvPr>
            <p:cNvSpPr/>
            <p:nvPr/>
          </p:nvSpPr>
          <p:spPr>
            <a:xfrm rot="20865434">
              <a:off x="-1295343" y="-709103"/>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100000">
                  <a:schemeClr val="tx1">
                    <a:alpha val="56000"/>
                  </a:schemeClr>
                </a:gs>
                <a:gs pos="40000">
                  <a:srgbClr val="860000"/>
                </a:gs>
                <a:gs pos="70000">
                  <a:srgbClr val="6B0000">
                    <a:alpha val="84000"/>
                  </a:srgbClr>
                </a:gs>
                <a:gs pos="0">
                  <a:srgbClr val="9E0000"/>
                </a:gs>
              </a:gsLst>
              <a:lin ang="60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9" name="Straight Connector 48">
            <a:extLst>
              <a:ext uri="{FF2B5EF4-FFF2-40B4-BE49-F238E27FC236}">
                <a16:creationId xmlns:a16="http://schemas.microsoft.com/office/drawing/2014/main" id="{D31045B1-4C3A-3EA5-7203-B4408AEDFCE6}"/>
              </a:ext>
            </a:extLst>
          </p:cNvPr>
          <p:cNvCxnSpPr>
            <a:cxnSpLocks/>
          </p:cNvCxnSpPr>
          <p:nvPr/>
        </p:nvCxnSpPr>
        <p:spPr>
          <a:xfrm flipH="1">
            <a:off x="7991338" y="3758853"/>
            <a:ext cx="2112358"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grpSp>
        <p:nvGrpSpPr>
          <p:cNvPr id="2" name="Group 1">
            <a:extLst>
              <a:ext uri="{FF2B5EF4-FFF2-40B4-BE49-F238E27FC236}">
                <a16:creationId xmlns:a16="http://schemas.microsoft.com/office/drawing/2014/main" id="{3500F6E4-0135-5F89-273E-D60D4DA83506}"/>
              </a:ext>
            </a:extLst>
          </p:cNvPr>
          <p:cNvGrpSpPr/>
          <p:nvPr/>
        </p:nvGrpSpPr>
        <p:grpSpPr>
          <a:xfrm>
            <a:off x="7134826" y="2914208"/>
            <a:ext cx="4477034" cy="2338798"/>
            <a:chOff x="7134826" y="2697176"/>
            <a:chExt cx="4477034" cy="2338798"/>
          </a:xfrm>
        </p:grpSpPr>
        <p:grpSp>
          <p:nvGrpSpPr>
            <p:cNvPr id="44" name="Group 43">
              <a:extLst>
                <a:ext uri="{FF2B5EF4-FFF2-40B4-BE49-F238E27FC236}">
                  <a16:creationId xmlns:a16="http://schemas.microsoft.com/office/drawing/2014/main" id="{A3284030-D539-988B-160A-8BCBFCB1FB7B}"/>
                </a:ext>
              </a:extLst>
            </p:cNvPr>
            <p:cNvGrpSpPr/>
            <p:nvPr/>
          </p:nvGrpSpPr>
          <p:grpSpPr>
            <a:xfrm>
              <a:off x="7134826" y="3958756"/>
              <a:ext cx="4470159" cy="1077218"/>
              <a:chOff x="6889637" y="2724488"/>
              <a:chExt cx="4470159" cy="1077218"/>
            </a:xfrm>
          </p:grpSpPr>
          <p:sp>
            <p:nvSpPr>
              <p:cNvPr id="31" name="Text Placeholder 10">
                <a:extLst>
                  <a:ext uri="{FF2B5EF4-FFF2-40B4-BE49-F238E27FC236}">
                    <a16:creationId xmlns:a16="http://schemas.microsoft.com/office/drawing/2014/main" id="{8610BF7D-9B69-BAE8-EE17-C19845F7CD43}"/>
                  </a:ext>
                </a:extLst>
              </p:cNvPr>
              <p:cNvSpPr txBox="1">
                <a:spLocks/>
              </p:cNvSpPr>
              <p:nvPr/>
            </p:nvSpPr>
            <p:spPr>
              <a:xfrm>
                <a:off x="7601584" y="2724488"/>
                <a:ext cx="3758212" cy="1077218"/>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Montserrat" panose="00000500000000000000" pitchFamily="2" charset="0"/>
                  </a:rPr>
                  <a:t>Rotary Equipment Spares: </a:t>
                </a:r>
                <a:r>
                  <a:rPr lang="en-GB" sz="1400" dirty="0">
                    <a:latin typeface="Montserrat" panose="00000500000000000000" pitchFamily="2" charset="0"/>
                  </a:rPr>
                  <a:t>Shafts, Piston Rings, Spacers, Couplings, Bushings, Adaptors, Wear Rings, Seal Plates, Labyrinth Seals, Buffer Seals, Valve Seats, Nozzles, Stem Rods.</a:t>
                </a:r>
              </a:p>
            </p:txBody>
          </p:sp>
          <p:grpSp>
            <p:nvGrpSpPr>
              <p:cNvPr id="38" name="Group 37">
                <a:extLst>
                  <a:ext uri="{FF2B5EF4-FFF2-40B4-BE49-F238E27FC236}">
                    <a16:creationId xmlns:a16="http://schemas.microsoft.com/office/drawing/2014/main" id="{09A6B301-B383-C2D2-85F2-6AB4F5C56D40}"/>
                  </a:ext>
                </a:extLst>
              </p:cNvPr>
              <p:cNvGrpSpPr/>
              <p:nvPr/>
            </p:nvGrpSpPr>
            <p:grpSpPr>
              <a:xfrm>
                <a:off x="6889637" y="2972310"/>
                <a:ext cx="583200" cy="581575"/>
                <a:chOff x="6889637" y="3393395"/>
                <a:chExt cx="583200" cy="581575"/>
              </a:xfrm>
            </p:grpSpPr>
            <p:sp>
              <p:nvSpPr>
                <p:cNvPr id="11" name="Oval 10">
                  <a:extLst>
                    <a:ext uri="{FF2B5EF4-FFF2-40B4-BE49-F238E27FC236}">
                      <a16:creationId xmlns:a16="http://schemas.microsoft.com/office/drawing/2014/main" id="{779DD5DF-0F3F-056A-1F97-25842E908183}"/>
                    </a:ext>
                  </a:extLst>
                </p:cNvPr>
                <p:cNvSpPr/>
                <p:nvPr/>
              </p:nvSpPr>
              <p:spPr>
                <a:xfrm>
                  <a:off x="6889637" y="3393395"/>
                  <a:ext cx="583200"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Graphic 57">
                  <a:extLst>
                    <a:ext uri="{FF2B5EF4-FFF2-40B4-BE49-F238E27FC236}">
                      <a16:creationId xmlns:a16="http://schemas.microsoft.com/office/drawing/2014/main" id="{AA106577-4B60-C36A-70E0-EDE1E973BACF}"/>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6991517" y="3494990"/>
                  <a:ext cx="379441" cy="378384"/>
                </a:xfrm>
                <a:prstGeom prst="rect">
                  <a:avLst/>
                </a:prstGeom>
              </p:spPr>
            </p:pic>
          </p:grpSp>
        </p:grpSp>
        <p:grpSp>
          <p:nvGrpSpPr>
            <p:cNvPr id="45" name="Group 44">
              <a:extLst>
                <a:ext uri="{FF2B5EF4-FFF2-40B4-BE49-F238E27FC236}">
                  <a16:creationId xmlns:a16="http://schemas.microsoft.com/office/drawing/2014/main" id="{BD452003-8728-BB7A-A03B-DAA8F414E204}"/>
                </a:ext>
              </a:extLst>
            </p:cNvPr>
            <p:cNvGrpSpPr/>
            <p:nvPr/>
          </p:nvGrpSpPr>
          <p:grpSpPr>
            <a:xfrm>
              <a:off x="7149285" y="2697176"/>
              <a:ext cx="4462575" cy="861774"/>
              <a:chOff x="6889638" y="4175149"/>
              <a:chExt cx="4462575" cy="861774"/>
            </a:xfrm>
          </p:grpSpPr>
          <p:sp>
            <p:nvSpPr>
              <p:cNvPr id="33" name="Text Placeholder 10">
                <a:extLst>
                  <a:ext uri="{FF2B5EF4-FFF2-40B4-BE49-F238E27FC236}">
                    <a16:creationId xmlns:a16="http://schemas.microsoft.com/office/drawing/2014/main" id="{39D3B8F9-A7B6-1214-1803-AC1DC25A35D8}"/>
                  </a:ext>
                </a:extLst>
              </p:cNvPr>
              <p:cNvSpPr txBox="1">
                <a:spLocks/>
              </p:cNvSpPr>
              <p:nvPr/>
            </p:nvSpPr>
            <p:spPr>
              <a:xfrm>
                <a:off x="7595641" y="4175149"/>
                <a:ext cx="3756572" cy="861774"/>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Montserrat" panose="00000500000000000000" pitchFamily="2" charset="0"/>
                  </a:rPr>
                  <a:t>Consumables: </a:t>
                </a:r>
                <a:r>
                  <a:rPr lang="en-GB" sz="1400" dirty="0">
                    <a:latin typeface="Montserrat" panose="00000500000000000000" pitchFamily="2" charset="0"/>
                  </a:rPr>
                  <a:t>O-rings, Back-Up Rings, Seal Rings, Lock Nuts, Pulleys, Pins, Keys, Screws, Bolts, Nuts, Washers, Studs, Hoists, Special Tools, etc.</a:t>
                </a:r>
              </a:p>
            </p:txBody>
          </p:sp>
          <p:grpSp>
            <p:nvGrpSpPr>
              <p:cNvPr id="39" name="Group 38">
                <a:extLst>
                  <a:ext uri="{FF2B5EF4-FFF2-40B4-BE49-F238E27FC236}">
                    <a16:creationId xmlns:a16="http://schemas.microsoft.com/office/drawing/2014/main" id="{A49140D6-935C-722A-8D80-0E72CB80F84D}"/>
                  </a:ext>
                </a:extLst>
              </p:cNvPr>
              <p:cNvGrpSpPr/>
              <p:nvPr/>
            </p:nvGrpSpPr>
            <p:grpSpPr>
              <a:xfrm>
                <a:off x="6889638" y="4315249"/>
                <a:ext cx="583200" cy="581575"/>
                <a:chOff x="6889638" y="4697062"/>
                <a:chExt cx="583200" cy="581575"/>
              </a:xfrm>
            </p:grpSpPr>
            <p:sp>
              <p:nvSpPr>
                <p:cNvPr id="13" name="Oval 12">
                  <a:extLst>
                    <a:ext uri="{FF2B5EF4-FFF2-40B4-BE49-F238E27FC236}">
                      <a16:creationId xmlns:a16="http://schemas.microsoft.com/office/drawing/2014/main" id="{EEBE875A-BA9F-BE4C-1B95-51C3BAC96EA4}"/>
                    </a:ext>
                  </a:extLst>
                </p:cNvPr>
                <p:cNvSpPr/>
                <p:nvPr/>
              </p:nvSpPr>
              <p:spPr>
                <a:xfrm>
                  <a:off x="6889638" y="4697062"/>
                  <a:ext cx="583200"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Graphic 61">
                  <a:extLst>
                    <a:ext uri="{FF2B5EF4-FFF2-40B4-BE49-F238E27FC236}">
                      <a16:creationId xmlns:a16="http://schemas.microsoft.com/office/drawing/2014/main" id="{2345FD20-EECD-8AB3-3CD9-2A03C29BEC93}"/>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7012441" y="4798657"/>
                  <a:ext cx="337595" cy="378384"/>
                </a:xfrm>
                <a:prstGeom prst="rect">
                  <a:avLst/>
                </a:prstGeom>
              </p:spPr>
            </p:pic>
          </p:grpSp>
        </p:grpSp>
      </p:grpSp>
      <p:pic>
        <p:nvPicPr>
          <p:cNvPr id="21" name="Picture 20">
            <a:extLst>
              <a:ext uri="{FF2B5EF4-FFF2-40B4-BE49-F238E27FC236}">
                <a16:creationId xmlns:a16="http://schemas.microsoft.com/office/drawing/2014/main" id="{AC595368-07E1-E565-1E11-3532269D31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22" name="Picture 21">
            <a:extLst>
              <a:ext uri="{FF2B5EF4-FFF2-40B4-BE49-F238E27FC236}">
                <a16:creationId xmlns:a16="http://schemas.microsoft.com/office/drawing/2014/main" id="{068430F6-BB34-7AB0-F4AA-05C51CC9691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9" name="Text Placeholder 10">
            <a:extLst>
              <a:ext uri="{FF2B5EF4-FFF2-40B4-BE49-F238E27FC236}">
                <a16:creationId xmlns:a16="http://schemas.microsoft.com/office/drawing/2014/main" id="{45E7C0F0-131D-E829-CBB5-C00496A3C691}"/>
              </a:ext>
            </a:extLst>
          </p:cNvPr>
          <p:cNvSpPr txBox="1">
            <a:spLocks/>
          </p:cNvSpPr>
          <p:nvPr/>
        </p:nvSpPr>
        <p:spPr>
          <a:xfrm>
            <a:off x="7149285" y="1520825"/>
            <a:ext cx="4489614" cy="861774"/>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Montserrat" panose="00000500000000000000" pitchFamily="2" charset="0"/>
              </a:rPr>
              <a:t>At </a:t>
            </a:r>
            <a:r>
              <a:rPr lang="en-GB" sz="1400" b="1" dirty="0">
                <a:latin typeface="Montserrat" panose="00000500000000000000" pitchFamily="2" charset="0"/>
              </a:rPr>
              <a:t>SMH</a:t>
            </a:r>
            <a:r>
              <a:rPr lang="en-GB" sz="1400" dirty="0">
                <a:latin typeface="Montserrat" panose="00000500000000000000" pitchFamily="2" charset="0"/>
              </a:rPr>
              <a:t>, we manufacture a wide range of spares for industries such as </a:t>
            </a:r>
            <a:r>
              <a:rPr lang="en-GB" sz="1400" b="1" dirty="0">
                <a:latin typeface="Montserrat" panose="00000500000000000000" pitchFamily="2" charset="0"/>
              </a:rPr>
              <a:t>Oil and Gas, Petrochemical, Power and Utility, Cement,</a:t>
            </a:r>
            <a:r>
              <a:rPr lang="en-GB" sz="1400" dirty="0">
                <a:latin typeface="Montserrat" panose="00000500000000000000" pitchFamily="2" charset="0"/>
              </a:rPr>
              <a:t> and more. Our products include but not limited to:</a:t>
            </a:r>
          </a:p>
        </p:txBody>
      </p:sp>
      <p:sp>
        <p:nvSpPr>
          <p:cNvPr id="14" name="Title 1">
            <a:extLst>
              <a:ext uri="{FF2B5EF4-FFF2-40B4-BE49-F238E27FC236}">
                <a16:creationId xmlns:a16="http://schemas.microsoft.com/office/drawing/2014/main" id="{7A4E7E18-BD4E-2EDB-38C3-3EF444CECEC9}"/>
              </a:ext>
            </a:extLst>
          </p:cNvPr>
          <p:cNvSpPr txBox="1">
            <a:spLocks/>
          </p:cNvSpPr>
          <p:nvPr/>
        </p:nvSpPr>
        <p:spPr>
          <a:xfrm>
            <a:off x="543215" y="666706"/>
            <a:ext cx="523413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Manufacturing of Parts</a:t>
            </a:r>
          </a:p>
        </p:txBody>
      </p:sp>
      <p:grpSp>
        <p:nvGrpSpPr>
          <p:cNvPr id="15" name="Group 14">
            <a:extLst>
              <a:ext uri="{FF2B5EF4-FFF2-40B4-BE49-F238E27FC236}">
                <a16:creationId xmlns:a16="http://schemas.microsoft.com/office/drawing/2014/main" id="{A988847C-6724-E673-909F-EEBC8EC3C9BA}"/>
              </a:ext>
            </a:extLst>
          </p:cNvPr>
          <p:cNvGrpSpPr/>
          <p:nvPr/>
        </p:nvGrpSpPr>
        <p:grpSpPr>
          <a:xfrm>
            <a:off x="660339" y="1538913"/>
            <a:ext cx="4066564" cy="3241509"/>
            <a:chOff x="660339" y="1538913"/>
            <a:chExt cx="4147531" cy="3241509"/>
          </a:xfrm>
        </p:grpSpPr>
        <p:sp>
          <p:nvSpPr>
            <p:cNvPr id="18" name="Text Placeholder 10">
              <a:extLst>
                <a:ext uri="{FF2B5EF4-FFF2-40B4-BE49-F238E27FC236}">
                  <a16:creationId xmlns:a16="http://schemas.microsoft.com/office/drawing/2014/main" id="{B7D09CFC-B190-C656-56DB-61164E0628F6}"/>
                </a:ext>
              </a:extLst>
            </p:cNvPr>
            <p:cNvSpPr txBox="1">
              <a:spLocks/>
            </p:cNvSpPr>
            <p:nvPr/>
          </p:nvSpPr>
          <p:spPr>
            <a:xfrm>
              <a:off x="660339" y="1538913"/>
              <a:ext cx="4147531" cy="3185487"/>
            </a:xfrm>
            <a:prstGeom prst="rect">
              <a:avLst/>
            </a:prstGeom>
            <a:noFill/>
          </p:spPr>
          <p:txBody>
            <a:bodyPr wrap="square" lIns="0" tIns="0" rIns="0" b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800"/>
                </a:spcBef>
              </a:pPr>
              <a:r>
                <a:rPr lang="en-GB" sz="1600" dirty="0">
                  <a:solidFill>
                    <a:schemeClr val="bg1"/>
                  </a:solidFill>
                  <a:latin typeface="Montserrat" panose="00000500000000000000" pitchFamily="2" charset="0"/>
                </a:rPr>
                <a:t>In alignment with Saudi Vision 2030 and our commitment to creating a sustainable Saudi Arabia, </a:t>
              </a:r>
              <a:r>
                <a:rPr lang="en-GB" sz="1600" b="1" dirty="0">
                  <a:solidFill>
                    <a:schemeClr val="bg1"/>
                  </a:solidFill>
                  <a:latin typeface="Montserrat" panose="00000500000000000000" pitchFamily="2" charset="0"/>
                </a:rPr>
                <a:t>SMH</a:t>
              </a:r>
              <a:r>
                <a:rPr lang="en-GB" sz="1600" dirty="0">
                  <a:solidFill>
                    <a:schemeClr val="bg1"/>
                  </a:solidFill>
                  <a:latin typeface="Montserrat" panose="00000500000000000000" pitchFamily="2" charset="0"/>
                </a:rPr>
                <a:t> expanded its operations in 2023 to manufacture </a:t>
              </a:r>
              <a:r>
                <a:rPr lang="en-GB" sz="1600" b="1" dirty="0">
                  <a:solidFill>
                    <a:schemeClr val="bg1"/>
                  </a:solidFill>
                  <a:latin typeface="Montserrat" panose="00000500000000000000" pitchFamily="2" charset="0"/>
                </a:rPr>
                <a:t>spare parts for rotary equipment.</a:t>
              </a:r>
            </a:p>
            <a:p>
              <a:pPr>
                <a:spcBef>
                  <a:spcPts val="1800"/>
                </a:spcBef>
              </a:pPr>
              <a:r>
                <a:rPr lang="en-GB" sz="1600" dirty="0">
                  <a:solidFill>
                    <a:schemeClr val="bg1"/>
                  </a:solidFill>
                  <a:latin typeface="Montserrat" panose="00000500000000000000" pitchFamily="2" charset="0"/>
                </a:rPr>
                <a:t>Our </a:t>
              </a:r>
              <a:r>
                <a:rPr lang="en-GB" sz="1600" b="1" dirty="0">
                  <a:solidFill>
                    <a:schemeClr val="bg1"/>
                  </a:solidFill>
                  <a:latin typeface="Montserrat" panose="00000500000000000000" pitchFamily="2" charset="0"/>
                </a:rPr>
                <a:t>state-of-the-art manufacturing units </a:t>
              </a:r>
              <a:r>
                <a:rPr lang="en-GB" sz="1600" dirty="0">
                  <a:solidFill>
                    <a:schemeClr val="bg1"/>
                  </a:solidFill>
                  <a:latin typeface="Montserrat" panose="00000500000000000000" pitchFamily="2" charset="0"/>
                </a:rPr>
                <a:t>and advanced software ensure that we produce high-quality spares under international standards, with a focus on </a:t>
              </a:r>
              <a:r>
                <a:rPr lang="en-GB" sz="1600" b="1" dirty="0">
                  <a:solidFill>
                    <a:schemeClr val="bg1"/>
                  </a:solidFill>
                  <a:latin typeface="Montserrat" panose="00000500000000000000" pitchFamily="2" charset="0"/>
                </a:rPr>
                <a:t>timely delivery and uninterrupted production.</a:t>
              </a:r>
            </a:p>
          </p:txBody>
        </p:sp>
        <p:cxnSp>
          <p:nvCxnSpPr>
            <p:cNvPr id="19" name="Straight Connector 18">
              <a:extLst>
                <a:ext uri="{FF2B5EF4-FFF2-40B4-BE49-F238E27FC236}">
                  <a16:creationId xmlns:a16="http://schemas.microsoft.com/office/drawing/2014/main" id="{CF1D76F2-8B58-0AD2-46BC-61E8B8AE7060}"/>
                </a:ext>
              </a:extLst>
            </p:cNvPr>
            <p:cNvCxnSpPr>
              <a:cxnSpLocks/>
            </p:cNvCxnSpPr>
            <p:nvPr/>
          </p:nvCxnSpPr>
          <p:spPr>
            <a:xfrm flipH="1">
              <a:off x="660339" y="3131656"/>
              <a:ext cx="3745406"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F1B06BE7-47E4-F7A6-457D-2F5DC5700C24}"/>
                </a:ext>
              </a:extLst>
            </p:cNvPr>
            <p:cNvCxnSpPr>
              <a:cxnSpLocks/>
            </p:cNvCxnSpPr>
            <p:nvPr/>
          </p:nvCxnSpPr>
          <p:spPr>
            <a:xfrm flipH="1">
              <a:off x="660339" y="4780422"/>
              <a:ext cx="3745406" cy="0"/>
            </a:xfrm>
            <a:prstGeom prst="line">
              <a:avLst/>
            </a:prstGeom>
            <a:ln>
              <a:solidFill>
                <a:schemeClr val="bg1">
                  <a:lumMod val="85000"/>
                  <a:alpha val="26000"/>
                </a:schemeClr>
              </a:solidFill>
            </a:ln>
          </p:spPr>
          <p:style>
            <a:lnRef idx="2">
              <a:schemeClr val="accent1"/>
            </a:lnRef>
            <a:fillRef idx="0">
              <a:schemeClr val="accent1"/>
            </a:fillRef>
            <a:effectRef idx="1">
              <a:schemeClr val="accent1"/>
            </a:effectRef>
            <a:fontRef idx="minor">
              <a:schemeClr val="tx1"/>
            </a:fontRef>
          </p:style>
        </p:cxnSp>
      </p:grpSp>
      <p:grpSp>
        <p:nvGrpSpPr>
          <p:cNvPr id="23" name="Group 22">
            <a:extLst>
              <a:ext uri="{FF2B5EF4-FFF2-40B4-BE49-F238E27FC236}">
                <a16:creationId xmlns:a16="http://schemas.microsoft.com/office/drawing/2014/main" id="{20B445FC-7E51-C260-3865-1EE7EE3080B4}"/>
              </a:ext>
            </a:extLst>
          </p:cNvPr>
          <p:cNvGrpSpPr/>
          <p:nvPr/>
        </p:nvGrpSpPr>
        <p:grpSpPr>
          <a:xfrm>
            <a:off x="12404891" y="-155865"/>
            <a:ext cx="6829063" cy="3421232"/>
            <a:chOff x="5373328" y="-155865"/>
            <a:chExt cx="6829063" cy="3421232"/>
          </a:xfrm>
        </p:grpSpPr>
        <p:sp>
          <p:nvSpPr>
            <p:cNvPr id="24" name="Right Triangle 23">
              <a:extLst>
                <a:ext uri="{FF2B5EF4-FFF2-40B4-BE49-F238E27FC236}">
                  <a16:creationId xmlns:a16="http://schemas.microsoft.com/office/drawing/2014/main" id="{B0A6643D-9E2F-68BD-18BB-B85A1FF25398}"/>
                </a:ext>
              </a:extLst>
            </p:cNvPr>
            <p:cNvSpPr/>
            <p:nvPr/>
          </p:nvSpPr>
          <p:spPr>
            <a:xfrm flipH="1" flipV="1">
              <a:off x="5727840" y="0"/>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8">
              <a:extLst>
                <a:ext uri="{FF2B5EF4-FFF2-40B4-BE49-F238E27FC236}">
                  <a16:creationId xmlns:a16="http://schemas.microsoft.com/office/drawing/2014/main" id="{1F530BA7-1444-1E0F-CC96-EA4FB96FE80B}"/>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Slide 6 Voiceover">
            <a:hlinkClick r:id="" action="ppaction://media"/>
            <a:extLst>
              <a:ext uri="{FF2B5EF4-FFF2-40B4-BE49-F238E27FC236}">
                <a16:creationId xmlns:a16="http://schemas.microsoft.com/office/drawing/2014/main" id="{39B68C85-DCAB-3816-E7FF-07DB3D701B6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50863" y="7038828"/>
            <a:ext cx="487363" cy="487363"/>
          </a:xfrm>
          <a:prstGeom prst="rect">
            <a:avLst/>
          </a:prstGeom>
        </p:spPr>
      </p:pic>
    </p:spTree>
    <p:extLst>
      <p:ext uri="{BB962C8B-B14F-4D97-AF65-F5344CB8AC3E}">
        <p14:creationId xmlns:p14="http://schemas.microsoft.com/office/powerpoint/2010/main" val="3089163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5000">
        <p159:morph option="byObject"/>
      </p:transition>
    </mc:Choice>
    <mc:Fallback xmlns="">
      <p:transition spd="slow" advTm="3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50" fill="hold"/>
                                        <p:tgtEl>
                                          <p:spTgt spid="3"/>
                                        </p:tgtEl>
                                      </p:cBhvr>
                                    </p:cmd>
                                  </p:childTnLst>
                                </p:cTn>
                              </p:par>
                              <p:par>
                                <p:cTn id="7" presetID="10"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fade">
                                      <p:cBhvr>
                                        <p:cTn id="9" dur="1000"/>
                                        <p:tgtEl>
                                          <p:spTgt spid="15"/>
                                        </p:tgtEl>
                                      </p:cBhvr>
                                    </p:animEffect>
                                  </p:childTnLst>
                                </p:cTn>
                              </p:par>
                              <p:par>
                                <p:cTn id="10" presetID="10" presetClass="entr" presetSubtype="0" fill="hold" grpId="0" nodeType="withEffect">
                                  <p:stCondLst>
                                    <p:cond delay="1625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6B26D-BCA4-F792-6A5B-D37922543B4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8FDAD8D-715B-E950-64D9-51F54E47BC8E}"/>
              </a:ext>
            </a:extLst>
          </p:cNvPr>
          <p:cNvPicPr>
            <a:picLocks noChangeAspect="1"/>
          </p:cNvPicPr>
          <p:nvPr/>
        </p:nvPicPr>
        <p:blipFill>
          <a:blip r:embed="rId5">
            <a:extLst>
              <a:ext uri="{28A0092B-C50C-407E-A947-70E740481C1C}">
                <a14:useLocalDpi xmlns:a14="http://schemas.microsoft.com/office/drawing/2010/main" val="0"/>
              </a:ext>
            </a:extLst>
          </a:blip>
          <a:srcRect t="16708" b="16708"/>
          <a:stretch/>
        </p:blipFill>
        <p:spPr>
          <a:xfrm>
            <a:off x="550862" y="1268413"/>
            <a:ext cx="11090275" cy="4922880"/>
          </a:xfrm>
          <a:prstGeom prst="rect">
            <a:avLst/>
          </a:prstGeom>
        </p:spPr>
      </p:pic>
      <p:sp>
        <p:nvSpPr>
          <p:cNvPr id="4" name="Rectangle 3">
            <a:extLst>
              <a:ext uri="{FF2B5EF4-FFF2-40B4-BE49-F238E27FC236}">
                <a16:creationId xmlns:a16="http://schemas.microsoft.com/office/drawing/2014/main" id="{FBCDC61B-F70D-DCDD-99A4-9D550296C154}"/>
              </a:ext>
            </a:extLst>
          </p:cNvPr>
          <p:cNvSpPr/>
          <p:nvPr/>
        </p:nvSpPr>
        <p:spPr>
          <a:xfrm>
            <a:off x="550863" y="1258931"/>
            <a:ext cx="11090274" cy="4922880"/>
          </a:xfrm>
          <a:prstGeom prst="rect">
            <a:avLst/>
          </a:prstGeom>
          <a:gradFill flip="none" rotWithShape="1">
            <a:gsLst>
              <a:gs pos="93000">
                <a:schemeClr val="tx1"/>
              </a:gs>
              <a:gs pos="0">
                <a:srgbClr val="C00000">
                  <a:alpha val="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319637A4-C17F-DDF4-BA48-FD61A4DA3021}"/>
              </a:ext>
            </a:extLst>
          </p:cNvPr>
          <p:cNvSpPr txBox="1">
            <a:spLocks/>
          </p:cNvSpPr>
          <p:nvPr/>
        </p:nvSpPr>
        <p:spPr>
          <a:xfrm>
            <a:off x="543215" y="659779"/>
            <a:ext cx="11132847" cy="455509"/>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SPARE PARTS SAMPLES</a:t>
            </a:r>
          </a:p>
        </p:txBody>
      </p:sp>
      <p:pic>
        <p:nvPicPr>
          <p:cNvPr id="21" name="Picture 20">
            <a:extLst>
              <a:ext uri="{FF2B5EF4-FFF2-40B4-BE49-F238E27FC236}">
                <a16:creationId xmlns:a16="http://schemas.microsoft.com/office/drawing/2014/main" id="{043E2867-7D78-9A54-E141-A2152EC918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22" name="Picture 21">
            <a:extLst>
              <a:ext uri="{FF2B5EF4-FFF2-40B4-BE49-F238E27FC236}">
                <a16:creationId xmlns:a16="http://schemas.microsoft.com/office/drawing/2014/main" id="{6D9E1DEC-89FA-5351-AD32-708A7BA9494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0" name="Group 19">
            <a:extLst>
              <a:ext uri="{FF2B5EF4-FFF2-40B4-BE49-F238E27FC236}">
                <a16:creationId xmlns:a16="http://schemas.microsoft.com/office/drawing/2014/main" id="{3F4DCFF7-5406-B55E-C2FC-9BF8307E6C44}"/>
              </a:ext>
            </a:extLst>
          </p:cNvPr>
          <p:cNvGrpSpPr/>
          <p:nvPr/>
        </p:nvGrpSpPr>
        <p:grpSpPr>
          <a:xfrm>
            <a:off x="661811" y="1593058"/>
            <a:ext cx="1122374" cy="1226048"/>
            <a:chOff x="661811" y="1593058"/>
            <a:chExt cx="1122374" cy="1226048"/>
          </a:xfrm>
        </p:grpSpPr>
        <p:pic>
          <p:nvPicPr>
            <p:cNvPr id="113" name="Picture 112">
              <a:extLst>
                <a:ext uri="{FF2B5EF4-FFF2-40B4-BE49-F238E27FC236}">
                  <a16:creationId xmlns:a16="http://schemas.microsoft.com/office/drawing/2014/main" id="{1967C2D8-057D-21F1-3D94-BB7B401B2D68}"/>
                </a:ext>
              </a:extLst>
            </p:cNvPr>
            <p:cNvPicPr>
              <a:picLocks noChangeAspect="1"/>
            </p:cNvPicPr>
            <p:nvPr/>
          </p:nvPicPr>
          <p:blipFill>
            <a:blip r:embed="rId8">
              <a:extLst>
                <a:ext uri="{28A0092B-C50C-407E-A947-70E740481C1C}">
                  <a14:useLocalDpi xmlns:a14="http://schemas.microsoft.com/office/drawing/2010/main" val="0"/>
                </a:ext>
              </a:extLst>
            </a:blip>
            <a:srcRect l="1614" t="23425" r="89447" b="60587"/>
            <a:stretch>
              <a:fillRect/>
            </a:stretch>
          </p:blipFill>
          <p:spPr>
            <a:xfrm>
              <a:off x="788608"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2" name="Rectangle: Rounded Corners 11">
              <a:extLst>
                <a:ext uri="{FF2B5EF4-FFF2-40B4-BE49-F238E27FC236}">
                  <a16:creationId xmlns:a16="http://schemas.microsoft.com/office/drawing/2014/main" id="{6DF01215-6800-5F4F-8DEB-D70E56022023}"/>
                </a:ext>
              </a:extLst>
            </p:cNvPr>
            <p:cNvSpPr/>
            <p:nvPr/>
          </p:nvSpPr>
          <p:spPr>
            <a:xfrm>
              <a:off x="661811" y="2583703"/>
              <a:ext cx="1122374" cy="235403"/>
            </a:xfrm>
            <a:prstGeom prst="roundRect">
              <a:avLst>
                <a:gd name="adj" fmla="val 0"/>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Bush</a:t>
              </a:r>
            </a:p>
          </p:txBody>
        </p:sp>
      </p:grpSp>
      <p:grpSp>
        <p:nvGrpSpPr>
          <p:cNvPr id="23" name="Group 22">
            <a:extLst>
              <a:ext uri="{FF2B5EF4-FFF2-40B4-BE49-F238E27FC236}">
                <a16:creationId xmlns:a16="http://schemas.microsoft.com/office/drawing/2014/main" id="{04B0BEB0-591D-4BEF-E103-185231474F66}"/>
              </a:ext>
            </a:extLst>
          </p:cNvPr>
          <p:cNvGrpSpPr/>
          <p:nvPr/>
        </p:nvGrpSpPr>
        <p:grpSpPr>
          <a:xfrm>
            <a:off x="1832230" y="1593058"/>
            <a:ext cx="1122374" cy="1226048"/>
            <a:chOff x="1832230" y="1593058"/>
            <a:chExt cx="1122374" cy="1226048"/>
          </a:xfrm>
        </p:grpSpPr>
        <p:pic>
          <p:nvPicPr>
            <p:cNvPr id="115" name="Picture 114">
              <a:extLst>
                <a:ext uri="{FF2B5EF4-FFF2-40B4-BE49-F238E27FC236}">
                  <a16:creationId xmlns:a16="http://schemas.microsoft.com/office/drawing/2014/main" id="{5028AF11-49B1-1553-09DF-42865B853901}"/>
                </a:ext>
              </a:extLst>
            </p:cNvPr>
            <p:cNvPicPr>
              <a:picLocks noChangeAspect="1"/>
            </p:cNvPicPr>
            <p:nvPr/>
          </p:nvPicPr>
          <p:blipFill>
            <a:blip r:embed="rId8">
              <a:extLst>
                <a:ext uri="{28A0092B-C50C-407E-A947-70E740481C1C}">
                  <a14:useLocalDpi xmlns:a14="http://schemas.microsoft.com/office/drawing/2010/main" val="0"/>
                </a:ext>
              </a:extLst>
            </a:blip>
            <a:srcRect l="14104" t="23040" r="76956" b="60971"/>
            <a:stretch>
              <a:fillRect/>
            </a:stretch>
          </p:blipFill>
          <p:spPr>
            <a:xfrm>
              <a:off x="1959026"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6" name="Rectangle: Rounded Corners 15">
              <a:extLst>
                <a:ext uri="{FF2B5EF4-FFF2-40B4-BE49-F238E27FC236}">
                  <a16:creationId xmlns:a16="http://schemas.microsoft.com/office/drawing/2014/main" id="{9047726C-D465-BBB2-C7D7-B8DB1FDA84F7}"/>
                </a:ext>
              </a:extLst>
            </p:cNvPr>
            <p:cNvSpPr/>
            <p:nvPr/>
          </p:nvSpPr>
          <p:spPr>
            <a:xfrm>
              <a:off x="1832230" y="2583703"/>
              <a:ext cx="1122374" cy="235403"/>
            </a:xfrm>
            <a:prstGeom prst="roundRect">
              <a:avLst>
                <a:gd name="adj" fmla="val 0"/>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Sleeve</a:t>
              </a:r>
            </a:p>
          </p:txBody>
        </p:sp>
      </p:grpSp>
      <p:grpSp>
        <p:nvGrpSpPr>
          <p:cNvPr id="25" name="Group 24">
            <a:extLst>
              <a:ext uri="{FF2B5EF4-FFF2-40B4-BE49-F238E27FC236}">
                <a16:creationId xmlns:a16="http://schemas.microsoft.com/office/drawing/2014/main" id="{B1C16309-B4C7-5BCA-3485-CE54AF0D9802}"/>
              </a:ext>
            </a:extLst>
          </p:cNvPr>
          <p:cNvGrpSpPr/>
          <p:nvPr/>
        </p:nvGrpSpPr>
        <p:grpSpPr>
          <a:xfrm>
            <a:off x="3002649" y="1593058"/>
            <a:ext cx="1122374" cy="1226048"/>
            <a:chOff x="3002649" y="1593058"/>
            <a:chExt cx="1122374" cy="1226048"/>
          </a:xfrm>
        </p:grpSpPr>
        <p:pic>
          <p:nvPicPr>
            <p:cNvPr id="117" name="Picture 116">
              <a:extLst>
                <a:ext uri="{FF2B5EF4-FFF2-40B4-BE49-F238E27FC236}">
                  <a16:creationId xmlns:a16="http://schemas.microsoft.com/office/drawing/2014/main" id="{ADEAAF80-8D91-B999-F875-A975D6C29C27}"/>
                </a:ext>
              </a:extLst>
            </p:cNvPr>
            <p:cNvPicPr>
              <a:picLocks noChangeAspect="1"/>
            </p:cNvPicPr>
            <p:nvPr/>
          </p:nvPicPr>
          <p:blipFill>
            <a:blip r:embed="rId8">
              <a:extLst>
                <a:ext uri="{28A0092B-C50C-407E-A947-70E740481C1C}">
                  <a14:useLocalDpi xmlns:a14="http://schemas.microsoft.com/office/drawing/2010/main" val="0"/>
                </a:ext>
              </a:extLst>
            </a:blip>
            <a:srcRect l="26060" t="23587" r="65000" b="60425"/>
            <a:stretch>
              <a:fillRect/>
            </a:stretch>
          </p:blipFill>
          <p:spPr>
            <a:xfrm>
              <a:off x="3129447"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9" name="Rectangle: Rounded Corners 18">
              <a:extLst>
                <a:ext uri="{FF2B5EF4-FFF2-40B4-BE49-F238E27FC236}">
                  <a16:creationId xmlns:a16="http://schemas.microsoft.com/office/drawing/2014/main" id="{8E332FD8-04E2-CE93-2D3A-38A7D3BF7D51}"/>
                </a:ext>
              </a:extLst>
            </p:cNvPr>
            <p:cNvSpPr/>
            <p:nvPr/>
          </p:nvSpPr>
          <p:spPr>
            <a:xfrm>
              <a:off x="3002649" y="2583703"/>
              <a:ext cx="1122374" cy="235403"/>
            </a:xfrm>
            <a:prstGeom prst="roundRect">
              <a:avLst>
                <a:gd name="adj" fmla="val 0"/>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Spacer</a:t>
              </a:r>
            </a:p>
          </p:txBody>
        </p:sp>
      </p:grpSp>
      <p:grpSp>
        <p:nvGrpSpPr>
          <p:cNvPr id="26" name="Group 25">
            <a:extLst>
              <a:ext uri="{FF2B5EF4-FFF2-40B4-BE49-F238E27FC236}">
                <a16:creationId xmlns:a16="http://schemas.microsoft.com/office/drawing/2014/main" id="{A69258CE-B4C2-8B6E-6F24-6402C579DB6A}"/>
              </a:ext>
            </a:extLst>
          </p:cNvPr>
          <p:cNvGrpSpPr/>
          <p:nvPr/>
        </p:nvGrpSpPr>
        <p:grpSpPr>
          <a:xfrm>
            <a:off x="4173069" y="1593058"/>
            <a:ext cx="1122374" cy="1226048"/>
            <a:chOff x="4173069" y="1593058"/>
            <a:chExt cx="1122374" cy="1226048"/>
          </a:xfrm>
        </p:grpSpPr>
        <p:pic>
          <p:nvPicPr>
            <p:cNvPr id="119" name="Picture 118">
              <a:extLst>
                <a:ext uri="{FF2B5EF4-FFF2-40B4-BE49-F238E27FC236}">
                  <a16:creationId xmlns:a16="http://schemas.microsoft.com/office/drawing/2014/main" id="{C8A6EA97-C114-8209-7183-23D1BB8E4BAB}"/>
                </a:ext>
              </a:extLst>
            </p:cNvPr>
            <p:cNvPicPr>
              <a:picLocks noChangeAspect="1"/>
            </p:cNvPicPr>
            <p:nvPr/>
          </p:nvPicPr>
          <p:blipFill>
            <a:blip r:embed="rId8">
              <a:extLst>
                <a:ext uri="{28A0092B-C50C-407E-A947-70E740481C1C}">
                  <a14:useLocalDpi xmlns:a14="http://schemas.microsoft.com/office/drawing/2010/main" val="0"/>
                </a:ext>
              </a:extLst>
            </a:blip>
            <a:srcRect l="37956" t="23996" r="53104" b="60016"/>
            <a:stretch>
              <a:fillRect/>
            </a:stretch>
          </p:blipFill>
          <p:spPr>
            <a:xfrm>
              <a:off x="4299865"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24" name="Rectangle: Rounded Corners 23">
              <a:extLst>
                <a:ext uri="{FF2B5EF4-FFF2-40B4-BE49-F238E27FC236}">
                  <a16:creationId xmlns:a16="http://schemas.microsoft.com/office/drawing/2014/main" id="{64BCB00A-93F7-10B5-D5EF-E777393FF1B7}"/>
                </a:ext>
              </a:extLst>
            </p:cNvPr>
            <p:cNvSpPr/>
            <p:nvPr/>
          </p:nvSpPr>
          <p:spPr>
            <a:xfrm>
              <a:off x="4173069" y="2583703"/>
              <a:ext cx="1122374" cy="235403"/>
            </a:xfrm>
            <a:prstGeom prst="roundRect">
              <a:avLst>
                <a:gd name="adj" fmla="val 0"/>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Valve Seat</a:t>
              </a:r>
            </a:p>
          </p:txBody>
        </p:sp>
      </p:grpSp>
      <p:grpSp>
        <p:nvGrpSpPr>
          <p:cNvPr id="27" name="Group 26">
            <a:extLst>
              <a:ext uri="{FF2B5EF4-FFF2-40B4-BE49-F238E27FC236}">
                <a16:creationId xmlns:a16="http://schemas.microsoft.com/office/drawing/2014/main" id="{C6270D67-5ED1-FD7A-D2B9-DAEA38F6444A}"/>
              </a:ext>
            </a:extLst>
          </p:cNvPr>
          <p:cNvGrpSpPr/>
          <p:nvPr/>
        </p:nvGrpSpPr>
        <p:grpSpPr>
          <a:xfrm>
            <a:off x="5343488" y="1593058"/>
            <a:ext cx="1122374" cy="1226048"/>
            <a:chOff x="5343488" y="1593058"/>
            <a:chExt cx="1122374" cy="1226048"/>
          </a:xfrm>
        </p:grpSpPr>
        <p:pic>
          <p:nvPicPr>
            <p:cNvPr id="121" name="Picture 120">
              <a:extLst>
                <a:ext uri="{FF2B5EF4-FFF2-40B4-BE49-F238E27FC236}">
                  <a16:creationId xmlns:a16="http://schemas.microsoft.com/office/drawing/2014/main" id="{F6C39C7D-3A17-FDA2-12CC-74C6BB61C73B}"/>
                </a:ext>
              </a:extLst>
            </p:cNvPr>
            <p:cNvPicPr>
              <a:picLocks noChangeAspect="1"/>
            </p:cNvPicPr>
            <p:nvPr/>
          </p:nvPicPr>
          <p:blipFill>
            <a:blip r:embed="rId8">
              <a:extLst>
                <a:ext uri="{28A0092B-C50C-407E-A947-70E740481C1C}">
                  <a14:useLocalDpi xmlns:a14="http://schemas.microsoft.com/office/drawing/2010/main" val="0"/>
                </a:ext>
              </a:extLst>
            </a:blip>
            <a:srcRect l="50758" t="22321" r="40303" b="61690"/>
            <a:stretch>
              <a:fillRect/>
            </a:stretch>
          </p:blipFill>
          <p:spPr>
            <a:xfrm>
              <a:off x="5470286"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28" name="Rectangle 27">
              <a:extLst>
                <a:ext uri="{FF2B5EF4-FFF2-40B4-BE49-F238E27FC236}">
                  <a16:creationId xmlns:a16="http://schemas.microsoft.com/office/drawing/2014/main" id="{98F1A4BF-9E67-C953-5F67-62BD4BB3EA9B}"/>
                </a:ext>
              </a:extLst>
            </p:cNvPr>
            <p:cNvSpPr/>
            <p:nvPr/>
          </p:nvSpPr>
          <p:spPr>
            <a:xfrm>
              <a:off x="5343488" y="258370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Shaft</a:t>
              </a:r>
            </a:p>
          </p:txBody>
        </p:sp>
      </p:grpSp>
      <p:grpSp>
        <p:nvGrpSpPr>
          <p:cNvPr id="29" name="Group 28">
            <a:extLst>
              <a:ext uri="{FF2B5EF4-FFF2-40B4-BE49-F238E27FC236}">
                <a16:creationId xmlns:a16="http://schemas.microsoft.com/office/drawing/2014/main" id="{08A73070-516D-959D-42B8-0684BB31F522}"/>
              </a:ext>
            </a:extLst>
          </p:cNvPr>
          <p:cNvGrpSpPr/>
          <p:nvPr/>
        </p:nvGrpSpPr>
        <p:grpSpPr>
          <a:xfrm>
            <a:off x="6513907" y="1593058"/>
            <a:ext cx="1122374" cy="1226048"/>
            <a:chOff x="6513907" y="1593058"/>
            <a:chExt cx="1122374" cy="1226048"/>
          </a:xfrm>
        </p:grpSpPr>
        <p:pic>
          <p:nvPicPr>
            <p:cNvPr id="123" name="Picture 122">
              <a:extLst>
                <a:ext uri="{FF2B5EF4-FFF2-40B4-BE49-F238E27FC236}">
                  <a16:creationId xmlns:a16="http://schemas.microsoft.com/office/drawing/2014/main" id="{26747CE7-0B79-0FB2-D841-117302509583}"/>
                </a:ext>
              </a:extLst>
            </p:cNvPr>
            <p:cNvPicPr>
              <a:picLocks noChangeAspect="1"/>
            </p:cNvPicPr>
            <p:nvPr/>
          </p:nvPicPr>
          <p:blipFill>
            <a:blip r:embed="rId8">
              <a:extLst>
                <a:ext uri="{28A0092B-C50C-407E-A947-70E740481C1C}">
                  <a14:useLocalDpi xmlns:a14="http://schemas.microsoft.com/office/drawing/2010/main" val="0"/>
                </a:ext>
              </a:extLst>
            </a:blip>
            <a:srcRect l="63501" t="22641" r="27560" b="61370"/>
            <a:stretch>
              <a:fillRect/>
            </a:stretch>
          </p:blipFill>
          <p:spPr>
            <a:xfrm>
              <a:off x="6640705"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31" name="Rectangle 30">
              <a:extLst>
                <a:ext uri="{FF2B5EF4-FFF2-40B4-BE49-F238E27FC236}">
                  <a16:creationId xmlns:a16="http://schemas.microsoft.com/office/drawing/2014/main" id="{70BC429A-42FA-0615-CA2B-443EE0142C70}"/>
                </a:ext>
              </a:extLst>
            </p:cNvPr>
            <p:cNvSpPr/>
            <p:nvPr/>
          </p:nvSpPr>
          <p:spPr>
            <a:xfrm>
              <a:off x="6513907" y="258370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Shaft Key</a:t>
              </a:r>
            </a:p>
          </p:txBody>
        </p:sp>
      </p:grpSp>
      <p:grpSp>
        <p:nvGrpSpPr>
          <p:cNvPr id="30" name="Group 29">
            <a:extLst>
              <a:ext uri="{FF2B5EF4-FFF2-40B4-BE49-F238E27FC236}">
                <a16:creationId xmlns:a16="http://schemas.microsoft.com/office/drawing/2014/main" id="{18585B57-B4B4-B8F4-C797-E4AD6B56A5C1}"/>
              </a:ext>
            </a:extLst>
          </p:cNvPr>
          <p:cNvGrpSpPr/>
          <p:nvPr/>
        </p:nvGrpSpPr>
        <p:grpSpPr>
          <a:xfrm>
            <a:off x="7684327" y="1593058"/>
            <a:ext cx="1122374" cy="1226048"/>
            <a:chOff x="7684327" y="1593058"/>
            <a:chExt cx="1122374" cy="1226048"/>
          </a:xfrm>
        </p:grpSpPr>
        <p:pic>
          <p:nvPicPr>
            <p:cNvPr id="125" name="Picture 124">
              <a:extLst>
                <a:ext uri="{FF2B5EF4-FFF2-40B4-BE49-F238E27FC236}">
                  <a16:creationId xmlns:a16="http://schemas.microsoft.com/office/drawing/2014/main" id="{C138C0B0-7874-DAD6-710C-99081786F3F8}"/>
                </a:ext>
              </a:extLst>
            </p:cNvPr>
            <p:cNvPicPr>
              <a:picLocks noChangeAspect="1"/>
            </p:cNvPicPr>
            <p:nvPr/>
          </p:nvPicPr>
          <p:blipFill>
            <a:blip r:embed="rId8">
              <a:extLst>
                <a:ext uri="{28A0092B-C50C-407E-A947-70E740481C1C}">
                  <a14:useLocalDpi xmlns:a14="http://schemas.microsoft.com/office/drawing/2010/main" val="0"/>
                </a:ext>
              </a:extLst>
            </a:blip>
            <a:srcRect l="75575" t="22956" r="15486" b="61056"/>
            <a:stretch>
              <a:fillRect/>
            </a:stretch>
          </p:blipFill>
          <p:spPr>
            <a:xfrm>
              <a:off x="7811124" y="1593058"/>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43" name="Rectangle 42">
              <a:extLst>
                <a:ext uri="{FF2B5EF4-FFF2-40B4-BE49-F238E27FC236}">
                  <a16:creationId xmlns:a16="http://schemas.microsoft.com/office/drawing/2014/main" id="{0BBFDFC7-3856-732F-89B6-510C993700CA}"/>
                </a:ext>
              </a:extLst>
            </p:cNvPr>
            <p:cNvSpPr/>
            <p:nvPr/>
          </p:nvSpPr>
          <p:spPr>
            <a:xfrm>
              <a:off x="7684327" y="258370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Coupling</a:t>
              </a:r>
            </a:p>
          </p:txBody>
        </p:sp>
      </p:grpSp>
      <p:grpSp>
        <p:nvGrpSpPr>
          <p:cNvPr id="32" name="Group 31">
            <a:extLst>
              <a:ext uri="{FF2B5EF4-FFF2-40B4-BE49-F238E27FC236}">
                <a16:creationId xmlns:a16="http://schemas.microsoft.com/office/drawing/2014/main" id="{89C7D84B-F42E-8E93-D69D-69C70E5D0016}"/>
              </a:ext>
            </a:extLst>
          </p:cNvPr>
          <p:cNvGrpSpPr/>
          <p:nvPr/>
        </p:nvGrpSpPr>
        <p:grpSpPr>
          <a:xfrm>
            <a:off x="8854746" y="1593058"/>
            <a:ext cx="1122374" cy="1226048"/>
            <a:chOff x="8854746" y="1593058"/>
            <a:chExt cx="1122374" cy="1226048"/>
          </a:xfrm>
        </p:grpSpPr>
        <p:pic>
          <p:nvPicPr>
            <p:cNvPr id="127" name="Picture 126">
              <a:extLst>
                <a:ext uri="{FF2B5EF4-FFF2-40B4-BE49-F238E27FC236}">
                  <a16:creationId xmlns:a16="http://schemas.microsoft.com/office/drawing/2014/main" id="{F7F9345F-A926-2F49-3362-EBE77D888944}"/>
                </a:ext>
              </a:extLst>
            </p:cNvPr>
            <p:cNvPicPr>
              <a:picLocks noChangeAspect="1"/>
            </p:cNvPicPr>
            <p:nvPr/>
          </p:nvPicPr>
          <p:blipFill>
            <a:blip r:embed="rId8">
              <a:extLst>
                <a:ext uri="{28A0092B-C50C-407E-A947-70E740481C1C}">
                  <a14:useLocalDpi xmlns:a14="http://schemas.microsoft.com/office/drawing/2010/main" val="0"/>
                </a:ext>
              </a:extLst>
            </a:blip>
            <a:srcRect l="87464" t="23515" r="3364" b="60077"/>
            <a:stretch>
              <a:fillRect/>
            </a:stretch>
          </p:blipFill>
          <p:spPr>
            <a:xfrm>
              <a:off x="8981544" y="1593058"/>
              <a:ext cx="836046" cy="841267"/>
            </a:xfrm>
            <a:custGeom>
              <a:avLst/>
              <a:gdLst>
                <a:gd name="csX0" fmla="*/ 498513 w 996848"/>
                <a:gd name="csY0" fmla="*/ 0 h 1003076"/>
                <a:gd name="csX1" fmla="*/ 598981 w 996848"/>
                <a:gd name="csY1" fmla="*/ 10190 h 1003076"/>
                <a:gd name="csX2" fmla="*/ 690876 w 996848"/>
                <a:gd name="csY2" fmla="*/ 38888 h 1003076"/>
                <a:gd name="csX3" fmla="*/ 772788 w 996848"/>
                <a:gd name="csY3" fmla="*/ 83349 h 1003076"/>
                <a:gd name="csX4" fmla="*/ 986693 w 996848"/>
                <a:gd name="csY4" fmla="*/ 402588 h 1003076"/>
                <a:gd name="csX5" fmla="*/ 996848 w 996848"/>
                <a:gd name="csY5" fmla="*/ 503319 h 1003076"/>
                <a:gd name="csX6" fmla="*/ 986898 w 996848"/>
                <a:gd name="csY6" fmla="*/ 602616 h 1003076"/>
                <a:gd name="csX7" fmla="*/ 498513 w 996848"/>
                <a:gd name="csY7" fmla="*/ 1003076 h 1003076"/>
                <a:gd name="csX8" fmla="*/ 0 w 996848"/>
                <a:gd name="csY8" fmla="*/ 501538 h 1003076"/>
                <a:gd name="csX9" fmla="*/ 498513 w 996848"/>
                <a:gd name="csY9" fmla="*/ 0 h 1003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96848" h="1003076">
                  <a:moveTo>
                    <a:pt x="498513" y="0"/>
                  </a:moveTo>
                  <a:cubicBezTo>
                    <a:pt x="532928" y="0"/>
                    <a:pt x="566529" y="3509"/>
                    <a:pt x="598981" y="10190"/>
                  </a:cubicBezTo>
                  <a:lnTo>
                    <a:pt x="690876" y="38888"/>
                  </a:lnTo>
                  <a:lnTo>
                    <a:pt x="772788" y="83349"/>
                  </a:lnTo>
                  <a:cubicBezTo>
                    <a:pt x="881019" y="156469"/>
                    <a:pt x="959593" y="270153"/>
                    <a:pt x="986693" y="402588"/>
                  </a:cubicBezTo>
                  <a:lnTo>
                    <a:pt x="996848" y="503319"/>
                  </a:lnTo>
                  <a:lnTo>
                    <a:pt x="986898" y="602616"/>
                  </a:lnTo>
                  <a:cubicBezTo>
                    <a:pt x="940413" y="831158"/>
                    <a:pt x="739419"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46" name="Rectangle 45">
              <a:extLst>
                <a:ext uri="{FF2B5EF4-FFF2-40B4-BE49-F238E27FC236}">
                  <a16:creationId xmlns:a16="http://schemas.microsoft.com/office/drawing/2014/main" id="{1E2228BC-83A9-75EF-7EEC-74754DA8E3D6}"/>
                </a:ext>
              </a:extLst>
            </p:cNvPr>
            <p:cNvSpPr/>
            <p:nvPr/>
          </p:nvSpPr>
          <p:spPr>
            <a:xfrm>
              <a:off x="8854746" y="258370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Adaptor</a:t>
              </a:r>
            </a:p>
          </p:txBody>
        </p:sp>
      </p:grpSp>
      <p:grpSp>
        <p:nvGrpSpPr>
          <p:cNvPr id="34" name="Group 33">
            <a:extLst>
              <a:ext uri="{FF2B5EF4-FFF2-40B4-BE49-F238E27FC236}">
                <a16:creationId xmlns:a16="http://schemas.microsoft.com/office/drawing/2014/main" id="{2F6A15AB-461A-812A-1D1A-949FBFDBA096}"/>
              </a:ext>
            </a:extLst>
          </p:cNvPr>
          <p:cNvGrpSpPr/>
          <p:nvPr/>
        </p:nvGrpSpPr>
        <p:grpSpPr>
          <a:xfrm>
            <a:off x="661811" y="2938341"/>
            <a:ext cx="1122374" cy="1226708"/>
            <a:chOff x="661811" y="2938341"/>
            <a:chExt cx="1122374" cy="1226708"/>
          </a:xfrm>
        </p:grpSpPr>
        <p:pic>
          <p:nvPicPr>
            <p:cNvPr id="129" name="Picture 128">
              <a:extLst>
                <a:ext uri="{FF2B5EF4-FFF2-40B4-BE49-F238E27FC236}">
                  <a16:creationId xmlns:a16="http://schemas.microsoft.com/office/drawing/2014/main" id="{CB851A1A-5378-AD2B-17AF-F885F209B9CD}"/>
                </a:ext>
              </a:extLst>
            </p:cNvPr>
            <p:cNvPicPr>
              <a:picLocks noChangeAspect="1"/>
            </p:cNvPicPr>
            <p:nvPr/>
          </p:nvPicPr>
          <p:blipFill>
            <a:blip r:embed="rId8">
              <a:extLst>
                <a:ext uri="{28A0092B-C50C-407E-A947-70E740481C1C}">
                  <a14:useLocalDpi xmlns:a14="http://schemas.microsoft.com/office/drawing/2010/main" val="0"/>
                </a:ext>
              </a:extLst>
            </a:blip>
            <a:srcRect l="1920" t="46808" r="89141" b="37204"/>
            <a:stretch>
              <a:fillRect/>
            </a:stretch>
          </p:blipFill>
          <p:spPr>
            <a:xfrm>
              <a:off x="788609"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58" name="Rectangle 57">
              <a:extLst>
                <a:ext uri="{FF2B5EF4-FFF2-40B4-BE49-F238E27FC236}">
                  <a16:creationId xmlns:a16="http://schemas.microsoft.com/office/drawing/2014/main" id="{9C091C4D-34A4-742D-AD2B-AC7CEEC0779B}"/>
                </a:ext>
              </a:extLst>
            </p:cNvPr>
            <p:cNvSpPr/>
            <p:nvPr/>
          </p:nvSpPr>
          <p:spPr>
            <a:xfrm>
              <a:off x="661811"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Nozzle</a:t>
              </a:r>
            </a:p>
          </p:txBody>
        </p:sp>
      </p:grpSp>
      <p:grpSp>
        <p:nvGrpSpPr>
          <p:cNvPr id="35" name="Group 34">
            <a:extLst>
              <a:ext uri="{FF2B5EF4-FFF2-40B4-BE49-F238E27FC236}">
                <a16:creationId xmlns:a16="http://schemas.microsoft.com/office/drawing/2014/main" id="{F2713285-4C61-9A48-E037-923A1BE27531}"/>
              </a:ext>
            </a:extLst>
          </p:cNvPr>
          <p:cNvGrpSpPr/>
          <p:nvPr/>
        </p:nvGrpSpPr>
        <p:grpSpPr>
          <a:xfrm>
            <a:off x="1832230" y="2938341"/>
            <a:ext cx="1122374" cy="1226708"/>
            <a:chOff x="1832230" y="2938341"/>
            <a:chExt cx="1122374" cy="1226708"/>
          </a:xfrm>
        </p:grpSpPr>
        <p:pic>
          <p:nvPicPr>
            <p:cNvPr id="131" name="Picture 130">
              <a:extLst>
                <a:ext uri="{FF2B5EF4-FFF2-40B4-BE49-F238E27FC236}">
                  <a16:creationId xmlns:a16="http://schemas.microsoft.com/office/drawing/2014/main" id="{6322A394-1B09-0397-10F4-383CB600F157}"/>
                </a:ext>
              </a:extLst>
            </p:cNvPr>
            <p:cNvPicPr>
              <a:picLocks noChangeAspect="1"/>
            </p:cNvPicPr>
            <p:nvPr/>
          </p:nvPicPr>
          <p:blipFill>
            <a:blip r:embed="rId8">
              <a:extLst>
                <a:ext uri="{28A0092B-C50C-407E-A947-70E740481C1C}">
                  <a14:useLocalDpi xmlns:a14="http://schemas.microsoft.com/office/drawing/2010/main" val="0"/>
                </a:ext>
              </a:extLst>
            </a:blip>
            <a:srcRect l="14150" t="46962" r="76910" b="37051"/>
            <a:stretch>
              <a:fillRect/>
            </a:stretch>
          </p:blipFill>
          <p:spPr>
            <a:xfrm>
              <a:off x="1959027"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61" name="Rectangle 60">
              <a:extLst>
                <a:ext uri="{FF2B5EF4-FFF2-40B4-BE49-F238E27FC236}">
                  <a16:creationId xmlns:a16="http://schemas.microsoft.com/office/drawing/2014/main" id="{DB204CEB-D9B2-41DA-728F-3073EE5D8042}"/>
                </a:ext>
              </a:extLst>
            </p:cNvPr>
            <p:cNvSpPr/>
            <p:nvPr/>
          </p:nvSpPr>
          <p:spPr>
            <a:xfrm>
              <a:off x="1832230"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Stem Rod</a:t>
              </a:r>
            </a:p>
          </p:txBody>
        </p:sp>
      </p:grpSp>
      <p:grpSp>
        <p:nvGrpSpPr>
          <p:cNvPr id="36" name="Group 35">
            <a:extLst>
              <a:ext uri="{FF2B5EF4-FFF2-40B4-BE49-F238E27FC236}">
                <a16:creationId xmlns:a16="http://schemas.microsoft.com/office/drawing/2014/main" id="{E8D98E27-0654-A8D3-5753-B9E8820DEA06}"/>
              </a:ext>
            </a:extLst>
          </p:cNvPr>
          <p:cNvGrpSpPr/>
          <p:nvPr/>
        </p:nvGrpSpPr>
        <p:grpSpPr>
          <a:xfrm>
            <a:off x="3002649" y="2938341"/>
            <a:ext cx="1122374" cy="1226708"/>
            <a:chOff x="3002649" y="2938341"/>
            <a:chExt cx="1122374" cy="1226708"/>
          </a:xfrm>
        </p:grpSpPr>
        <p:pic>
          <p:nvPicPr>
            <p:cNvPr id="133" name="Picture 132">
              <a:extLst>
                <a:ext uri="{FF2B5EF4-FFF2-40B4-BE49-F238E27FC236}">
                  <a16:creationId xmlns:a16="http://schemas.microsoft.com/office/drawing/2014/main" id="{B2126D8C-FACA-0800-7388-9BA4C63817CC}"/>
                </a:ext>
              </a:extLst>
            </p:cNvPr>
            <p:cNvPicPr>
              <a:picLocks noChangeAspect="1"/>
            </p:cNvPicPr>
            <p:nvPr/>
          </p:nvPicPr>
          <p:blipFill>
            <a:blip r:embed="rId8">
              <a:extLst>
                <a:ext uri="{28A0092B-C50C-407E-A947-70E740481C1C}">
                  <a14:useLocalDpi xmlns:a14="http://schemas.microsoft.com/office/drawing/2010/main" val="0"/>
                </a:ext>
              </a:extLst>
            </a:blip>
            <a:srcRect l="26092" t="46780" r="64969" b="37233"/>
            <a:stretch>
              <a:fillRect/>
            </a:stretch>
          </p:blipFill>
          <p:spPr>
            <a:xfrm>
              <a:off x="3129447"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64" name="Rectangle 63">
              <a:extLst>
                <a:ext uri="{FF2B5EF4-FFF2-40B4-BE49-F238E27FC236}">
                  <a16:creationId xmlns:a16="http://schemas.microsoft.com/office/drawing/2014/main" id="{748E94DC-87BC-0B86-57E9-13C8B00E52DF}"/>
                </a:ext>
              </a:extLst>
            </p:cNvPr>
            <p:cNvSpPr/>
            <p:nvPr/>
          </p:nvSpPr>
          <p:spPr>
            <a:xfrm>
              <a:off x="3002649"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Locknut</a:t>
              </a:r>
            </a:p>
          </p:txBody>
        </p:sp>
      </p:grpSp>
      <p:grpSp>
        <p:nvGrpSpPr>
          <p:cNvPr id="37" name="Group 36">
            <a:extLst>
              <a:ext uri="{FF2B5EF4-FFF2-40B4-BE49-F238E27FC236}">
                <a16:creationId xmlns:a16="http://schemas.microsoft.com/office/drawing/2014/main" id="{42059726-C778-6C34-932B-6624477841C5}"/>
              </a:ext>
            </a:extLst>
          </p:cNvPr>
          <p:cNvGrpSpPr/>
          <p:nvPr/>
        </p:nvGrpSpPr>
        <p:grpSpPr>
          <a:xfrm>
            <a:off x="4173069" y="2938341"/>
            <a:ext cx="1122374" cy="1226708"/>
            <a:chOff x="4173069" y="2938341"/>
            <a:chExt cx="1122374" cy="1226708"/>
          </a:xfrm>
        </p:grpSpPr>
        <p:pic>
          <p:nvPicPr>
            <p:cNvPr id="135" name="Picture 134">
              <a:extLst>
                <a:ext uri="{FF2B5EF4-FFF2-40B4-BE49-F238E27FC236}">
                  <a16:creationId xmlns:a16="http://schemas.microsoft.com/office/drawing/2014/main" id="{FAEE36D4-646A-E5CB-E7B9-C7EC6834AFC6}"/>
                </a:ext>
              </a:extLst>
            </p:cNvPr>
            <p:cNvPicPr>
              <a:picLocks noChangeAspect="1"/>
            </p:cNvPicPr>
            <p:nvPr/>
          </p:nvPicPr>
          <p:blipFill>
            <a:blip r:embed="rId8">
              <a:extLst>
                <a:ext uri="{28A0092B-C50C-407E-A947-70E740481C1C}">
                  <a14:useLocalDpi xmlns:a14="http://schemas.microsoft.com/office/drawing/2010/main" val="0"/>
                </a:ext>
              </a:extLst>
            </a:blip>
            <a:srcRect l="38135" t="46436" r="52927" b="37577"/>
            <a:stretch>
              <a:fillRect/>
            </a:stretch>
          </p:blipFill>
          <p:spPr>
            <a:xfrm>
              <a:off x="4299866"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67" name="Rectangle 66">
              <a:extLst>
                <a:ext uri="{FF2B5EF4-FFF2-40B4-BE49-F238E27FC236}">
                  <a16:creationId xmlns:a16="http://schemas.microsoft.com/office/drawing/2014/main" id="{A93A0585-6F62-1711-9CC5-E13820FBDB43}"/>
                </a:ext>
              </a:extLst>
            </p:cNvPr>
            <p:cNvSpPr/>
            <p:nvPr/>
          </p:nvSpPr>
          <p:spPr>
            <a:xfrm>
              <a:off x="4173069"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Thrust Washer</a:t>
              </a:r>
            </a:p>
          </p:txBody>
        </p:sp>
      </p:grpSp>
      <p:grpSp>
        <p:nvGrpSpPr>
          <p:cNvPr id="38" name="Group 37">
            <a:extLst>
              <a:ext uri="{FF2B5EF4-FFF2-40B4-BE49-F238E27FC236}">
                <a16:creationId xmlns:a16="http://schemas.microsoft.com/office/drawing/2014/main" id="{3E6F0C59-D2EC-843A-9E2B-DF6C1B8FB5A4}"/>
              </a:ext>
            </a:extLst>
          </p:cNvPr>
          <p:cNvGrpSpPr/>
          <p:nvPr/>
        </p:nvGrpSpPr>
        <p:grpSpPr>
          <a:xfrm>
            <a:off x="5343488" y="2938341"/>
            <a:ext cx="1122374" cy="1226708"/>
            <a:chOff x="5343488" y="2938341"/>
            <a:chExt cx="1122374" cy="1226708"/>
          </a:xfrm>
        </p:grpSpPr>
        <p:pic>
          <p:nvPicPr>
            <p:cNvPr id="137" name="Picture 136">
              <a:extLst>
                <a:ext uri="{FF2B5EF4-FFF2-40B4-BE49-F238E27FC236}">
                  <a16:creationId xmlns:a16="http://schemas.microsoft.com/office/drawing/2014/main" id="{948501C0-7951-5961-399F-D8BBA203A54E}"/>
                </a:ext>
              </a:extLst>
            </p:cNvPr>
            <p:cNvPicPr>
              <a:picLocks noChangeAspect="1"/>
            </p:cNvPicPr>
            <p:nvPr/>
          </p:nvPicPr>
          <p:blipFill>
            <a:blip r:embed="rId8">
              <a:extLst>
                <a:ext uri="{28A0092B-C50C-407E-A947-70E740481C1C}">
                  <a14:useLocalDpi xmlns:a14="http://schemas.microsoft.com/office/drawing/2010/main" val="0"/>
                </a:ext>
              </a:extLst>
            </a:blip>
            <a:srcRect l="51557" t="46615" r="39504" b="37396"/>
            <a:stretch>
              <a:fillRect/>
            </a:stretch>
          </p:blipFill>
          <p:spPr>
            <a:xfrm>
              <a:off x="5470286"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70" name="Rectangle 69">
              <a:extLst>
                <a:ext uri="{FF2B5EF4-FFF2-40B4-BE49-F238E27FC236}">
                  <a16:creationId xmlns:a16="http://schemas.microsoft.com/office/drawing/2014/main" id="{E199513F-C0CB-26D5-679F-5FF7C6DEE907}"/>
                </a:ext>
              </a:extLst>
            </p:cNvPr>
            <p:cNvSpPr/>
            <p:nvPr/>
          </p:nvSpPr>
          <p:spPr>
            <a:xfrm>
              <a:off x="5343488"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Wear Rings</a:t>
              </a:r>
            </a:p>
          </p:txBody>
        </p:sp>
      </p:grpSp>
      <p:grpSp>
        <p:nvGrpSpPr>
          <p:cNvPr id="39" name="Group 38">
            <a:extLst>
              <a:ext uri="{FF2B5EF4-FFF2-40B4-BE49-F238E27FC236}">
                <a16:creationId xmlns:a16="http://schemas.microsoft.com/office/drawing/2014/main" id="{D3142C0F-496D-E702-B8DF-9CDEC5F87490}"/>
              </a:ext>
            </a:extLst>
          </p:cNvPr>
          <p:cNvGrpSpPr/>
          <p:nvPr/>
        </p:nvGrpSpPr>
        <p:grpSpPr>
          <a:xfrm>
            <a:off x="6513907" y="2938341"/>
            <a:ext cx="1122374" cy="1226708"/>
            <a:chOff x="6513907" y="2938341"/>
            <a:chExt cx="1122374" cy="1226708"/>
          </a:xfrm>
        </p:grpSpPr>
        <p:pic>
          <p:nvPicPr>
            <p:cNvPr id="139" name="Picture 138">
              <a:extLst>
                <a:ext uri="{FF2B5EF4-FFF2-40B4-BE49-F238E27FC236}">
                  <a16:creationId xmlns:a16="http://schemas.microsoft.com/office/drawing/2014/main" id="{62DE0295-FDC6-F5F8-6048-4EF3AD79BC45}"/>
                </a:ext>
              </a:extLst>
            </p:cNvPr>
            <p:cNvPicPr>
              <a:picLocks noChangeAspect="1"/>
            </p:cNvPicPr>
            <p:nvPr/>
          </p:nvPicPr>
          <p:blipFill>
            <a:blip r:embed="rId8">
              <a:extLst>
                <a:ext uri="{28A0092B-C50C-407E-A947-70E740481C1C}">
                  <a14:useLocalDpi xmlns:a14="http://schemas.microsoft.com/office/drawing/2010/main" val="0"/>
                </a:ext>
              </a:extLst>
            </a:blip>
            <a:srcRect l="63406" t="46615" r="27655" b="37396"/>
            <a:stretch>
              <a:fillRect/>
            </a:stretch>
          </p:blipFill>
          <p:spPr>
            <a:xfrm>
              <a:off x="6640705"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73" name="Rectangle 72">
              <a:extLst>
                <a:ext uri="{FF2B5EF4-FFF2-40B4-BE49-F238E27FC236}">
                  <a16:creationId xmlns:a16="http://schemas.microsoft.com/office/drawing/2014/main" id="{AEA535BD-EF77-DDB8-81BE-9C2CD8B0A87E}"/>
                </a:ext>
              </a:extLst>
            </p:cNvPr>
            <p:cNvSpPr/>
            <p:nvPr/>
          </p:nvSpPr>
          <p:spPr>
            <a:xfrm>
              <a:off x="6513907"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Piston Ring</a:t>
              </a:r>
            </a:p>
          </p:txBody>
        </p:sp>
      </p:grpSp>
      <p:grpSp>
        <p:nvGrpSpPr>
          <p:cNvPr id="40" name="Group 39">
            <a:extLst>
              <a:ext uri="{FF2B5EF4-FFF2-40B4-BE49-F238E27FC236}">
                <a16:creationId xmlns:a16="http://schemas.microsoft.com/office/drawing/2014/main" id="{12FDD6D4-D51E-568D-41A0-2FC2387B54FC}"/>
              </a:ext>
            </a:extLst>
          </p:cNvPr>
          <p:cNvGrpSpPr/>
          <p:nvPr/>
        </p:nvGrpSpPr>
        <p:grpSpPr>
          <a:xfrm>
            <a:off x="7684327" y="2938341"/>
            <a:ext cx="1122374" cy="1226708"/>
            <a:chOff x="7684327" y="2938341"/>
            <a:chExt cx="1122374" cy="1226708"/>
          </a:xfrm>
        </p:grpSpPr>
        <p:pic>
          <p:nvPicPr>
            <p:cNvPr id="141" name="Picture 140">
              <a:extLst>
                <a:ext uri="{FF2B5EF4-FFF2-40B4-BE49-F238E27FC236}">
                  <a16:creationId xmlns:a16="http://schemas.microsoft.com/office/drawing/2014/main" id="{722D7CE9-C99D-50E0-A2C4-FE24B89E5775}"/>
                </a:ext>
              </a:extLst>
            </p:cNvPr>
            <p:cNvPicPr>
              <a:picLocks noChangeAspect="1"/>
            </p:cNvPicPr>
            <p:nvPr/>
          </p:nvPicPr>
          <p:blipFill>
            <a:blip r:embed="rId8">
              <a:extLst>
                <a:ext uri="{28A0092B-C50C-407E-A947-70E740481C1C}">
                  <a14:useLocalDpi xmlns:a14="http://schemas.microsoft.com/office/drawing/2010/main" val="0"/>
                </a:ext>
              </a:extLst>
            </a:blip>
            <a:srcRect l="75332" t="46585" r="15730" b="37426"/>
            <a:stretch>
              <a:fillRect/>
            </a:stretch>
          </p:blipFill>
          <p:spPr>
            <a:xfrm>
              <a:off x="7811124"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76" name="Rectangle 75">
              <a:extLst>
                <a:ext uri="{FF2B5EF4-FFF2-40B4-BE49-F238E27FC236}">
                  <a16:creationId xmlns:a16="http://schemas.microsoft.com/office/drawing/2014/main" id="{EB6D6104-68E2-A432-D743-63814BD050B1}"/>
                </a:ext>
              </a:extLst>
            </p:cNvPr>
            <p:cNvSpPr/>
            <p:nvPr/>
          </p:nvSpPr>
          <p:spPr>
            <a:xfrm>
              <a:off x="7684327" y="392964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O-rings</a:t>
              </a:r>
            </a:p>
          </p:txBody>
        </p:sp>
      </p:grpSp>
      <p:grpSp>
        <p:nvGrpSpPr>
          <p:cNvPr id="41" name="Group 40">
            <a:extLst>
              <a:ext uri="{FF2B5EF4-FFF2-40B4-BE49-F238E27FC236}">
                <a16:creationId xmlns:a16="http://schemas.microsoft.com/office/drawing/2014/main" id="{3B2AB17F-6FF6-B84A-69B4-F9EA742F429B}"/>
              </a:ext>
            </a:extLst>
          </p:cNvPr>
          <p:cNvGrpSpPr/>
          <p:nvPr/>
        </p:nvGrpSpPr>
        <p:grpSpPr>
          <a:xfrm>
            <a:off x="8854746" y="2938341"/>
            <a:ext cx="1122374" cy="1226707"/>
            <a:chOff x="8854746" y="2938341"/>
            <a:chExt cx="1122374" cy="1226707"/>
          </a:xfrm>
        </p:grpSpPr>
        <p:pic>
          <p:nvPicPr>
            <p:cNvPr id="143" name="Picture 142">
              <a:extLst>
                <a:ext uri="{FF2B5EF4-FFF2-40B4-BE49-F238E27FC236}">
                  <a16:creationId xmlns:a16="http://schemas.microsoft.com/office/drawing/2014/main" id="{5D0ED4C8-DABF-0931-D2B6-9EE2009D65D7}"/>
                </a:ext>
              </a:extLst>
            </p:cNvPr>
            <p:cNvPicPr>
              <a:picLocks noChangeAspect="1"/>
            </p:cNvPicPr>
            <p:nvPr/>
          </p:nvPicPr>
          <p:blipFill>
            <a:blip r:embed="rId8">
              <a:extLst>
                <a:ext uri="{28A0092B-C50C-407E-A947-70E740481C1C}">
                  <a14:useLocalDpi xmlns:a14="http://schemas.microsoft.com/office/drawing/2010/main" val="0"/>
                </a:ext>
              </a:extLst>
            </a:blip>
            <a:srcRect l="87659" t="46078" r="3402" b="37934"/>
            <a:stretch>
              <a:fillRect/>
            </a:stretch>
          </p:blipFill>
          <p:spPr>
            <a:xfrm>
              <a:off x="8981544" y="2938341"/>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79" name="Rectangle 78">
              <a:extLst>
                <a:ext uri="{FF2B5EF4-FFF2-40B4-BE49-F238E27FC236}">
                  <a16:creationId xmlns:a16="http://schemas.microsoft.com/office/drawing/2014/main" id="{AD9199B9-5E97-51FC-C568-E635E12606E8}"/>
                </a:ext>
              </a:extLst>
            </p:cNvPr>
            <p:cNvSpPr/>
            <p:nvPr/>
          </p:nvSpPr>
          <p:spPr>
            <a:xfrm>
              <a:off x="8854746" y="3929645"/>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Back Up Rings</a:t>
              </a:r>
            </a:p>
          </p:txBody>
        </p:sp>
      </p:grpSp>
      <p:grpSp>
        <p:nvGrpSpPr>
          <p:cNvPr id="44" name="Group 43">
            <a:extLst>
              <a:ext uri="{FF2B5EF4-FFF2-40B4-BE49-F238E27FC236}">
                <a16:creationId xmlns:a16="http://schemas.microsoft.com/office/drawing/2014/main" id="{7FEC7E5B-3966-2F51-08A7-67F1DB658A68}"/>
              </a:ext>
            </a:extLst>
          </p:cNvPr>
          <p:cNvGrpSpPr/>
          <p:nvPr/>
        </p:nvGrpSpPr>
        <p:grpSpPr>
          <a:xfrm>
            <a:off x="661811" y="4283624"/>
            <a:ext cx="1122374" cy="1227368"/>
            <a:chOff x="661811" y="4283624"/>
            <a:chExt cx="1122374" cy="1227368"/>
          </a:xfrm>
        </p:grpSpPr>
        <p:pic>
          <p:nvPicPr>
            <p:cNvPr id="145" name="Picture 144">
              <a:extLst>
                <a:ext uri="{FF2B5EF4-FFF2-40B4-BE49-F238E27FC236}">
                  <a16:creationId xmlns:a16="http://schemas.microsoft.com/office/drawing/2014/main" id="{483D5B1B-AE85-E296-E4BC-AA3DFF363B49}"/>
                </a:ext>
              </a:extLst>
            </p:cNvPr>
            <p:cNvPicPr>
              <a:picLocks noChangeAspect="1"/>
            </p:cNvPicPr>
            <p:nvPr/>
          </p:nvPicPr>
          <p:blipFill>
            <a:blip r:embed="rId8">
              <a:extLst>
                <a:ext uri="{28A0092B-C50C-407E-A947-70E740481C1C}">
                  <a14:useLocalDpi xmlns:a14="http://schemas.microsoft.com/office/drawing/2010/main" val="0"/>
                </a:ext>
              </a:extLst>
            </a:blip>
            <a:srcRect l="2180" t="68397" r="88881" b="15615"/>
            <a:stretch>
              <a:fillRect/>
            </a:stretch>
          </p:blipFill>
          <p:spPr>
            <a:xfrm>
              <a:off x="788609"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82" name="Rectangle 81">
              <a:extLst>
                <a:ext uri="{FF2B5EF4-FFF2-40B4-BE49-F238E27FC236}">
                  <a16:creationId xmlns:a16="http://schemas.microsoft.com/office/drawing/2014/main" id="{98904DC2-38FF-B41F-C454-639B11BD0E13}"/>
                </a:ext>
              </a:extLst>
            </p:cNvPr>
            <p:cNvSpPr/>
            <p:nvPr/>
          </p:nvSpPr>
          <p:spPr>
            <a:xfrm>
              <a:off x="661811" y="5275589"/>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Pins</a:t>
              </a:r>
            </a:p>
          </p:txBody>
        </p:sp>
      </p:grpSp>
      <p:grpSp>
        <p:nvGrpSpPr>
          <p:cNvPr id="45" name="Group 44">
            <a:extLst>
              <a:ext uri="{FF2B5EF4-FFF2-40B4-BE49-F238E27FC236}">
                <a16:creationId xmlns:a16="http://schemas.microsoft.com/office/drawing/2014/main" id="{E0E67E33-ED56-9B26-0581-6159DA045113}"/>
              </a:ext>
            </a:extLst>
          </p:cNvPr>
          <p:cNvGrpSpPr/>
          <p:nvPr/>
        </p:nvGrpSpPr>
        <p:grpSpPr>
          <a:xfrm>
            <a:off x="1832230" y="4283624"/>
            <a:ext cx="1122374" cy="1227368"/>
            <a:chOff x="1832230" y="4283624"/>
            <a:chExt cx="1122374" cy="1227368"/>
          </a:xfrm>
        </p:grpSpPr>
        <p:pic>
          <p:nvPicPr>
            <p:cNvPr id="147" name="Picture 146">
              <a:extLst>
                <a:ext uri="{FF2B5EF4-FFF2-40B4-BE49-F238E27FC236}">
                  <a16:creationId xmlns:a16="http://schemas.microsoft.com/office/drawing/2014/main" id="{5439ED7A-69BC-5C67-84AE-8DAF2655CA7D}"/>
                </a:ext>
              </a:extLst>
            </p:cNvPr>
            <p:cNvPicPr>
              <a:picLocks noChangeAspect="1"/>
            </p:cNvPicPr>
            <p:nvPr/>
          </p:nvPicPr>
          <p:blipFill>
            <a:blip r:embed="rId8">
              <a:extLst>
                <a:ext uri="{28A0092B-C50C-407E-A947-70E740481C1C}">
                  <a14:useLocalDpi xmlns:a14="http://schemas.microsoft.com/office/drawing/2010/main" val="0"/>
                </a:ext>
              </a:extLst>
            </a:blip>
            <a:srcRect l="14102" t="68279" r="76958" b="15733"/>
            <a:stretch>
              <a:fillRect/>
            </a:stretch>
          </p:blipFill>
          <p:spPr>
            <a:xfrm>
              <a:off x="1959027"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85" name="Rectangle 84">
              <a:extLst>
                <a:ext uri="{FF2B5EF4-FFF2-40B4-BE49-F238E27FC236}">
                  <a16:creationId xmlns:a16="http://schemas.microsoft.com/office/drawing/2014/main" id="{BF435A64-356D-8824-FCE7-3DB42BA59D05}"/>
                </a:ext>
              </a:extLst>
            </p:cNvPr>
            <p:cNvSpPr/>
            <p:nvPr/>
          </p:nvSpPr>
          <p:spPr>
            <a:xfrm>
              <a:off x="1832230" y="5275589"/>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Shims</a:t>
              </a:r>
            </a:p>
          </p:txBody>
        </p:sp>
      </p:grpSp>
      <p:grpSp>
        <p:nvGrpSpPr>
          <p:cNvPr id="47" name="Group 46">
            <a:extLst>
              <a:ext uri="{FF2B5EF4-FFF2-40B4-BE49-F238E27FC236}">
                <a16:creationId xmlns:a16="http://schemas.microsoft.com/office/drawing/2014/main" id="{74CFE7AA-0175-3EE1-F5CC-750C71E59C84}"/>
              </a:ext>
            </a:extLst>
          </p:cNvPr>
          <p:cNvGrpSpPr/>
          <p:nvPr/>
        </p:nvGrpSpPr>
        <p:grpSpPr>
          <a:xfrm>
            <a:off x="3002649" y="4283624"/>
            <a:ext cx="1122374" cy="1227368"/>
            <a:chOff x="3002649" y="4283624"/>
            <a:chExt cx="1122374" cy="1227368"/>
          </a:xfrm>
        </p:grpSpPr>
        <p:pic>
          <p:nvPicPr>
            <p:cNvPr id="149" name="Picture 148">
              <a:extLst>
                <a:ext uri="{FF2B5EF4-FFF2-40B4-BE49-F238E27FC236}">
                  <a16:creationId xmlns:a16="http://schemas.microsoft.com/office/drawing/2014/main" id="{AC3BB964-3EA0-CACB-691A-A14B9FDE009B}"/>
                </a:ext>
              </a:extLst>
            </p:cNvPr>
            <p:cNvPicPr>
              <a:picLocks noChangeAspect="1"/>
            </p:cNvPicPr>
            <p:nvPr/>
          </p:nvPicPr>
          <p:blipFill>
            <a:blip r:embed="rId8">
              <a:extLst>
                <a:ext uri="{28A0092B-C50C-407E-A947-70E740481C1C}">
                  <a14:useLocalDpi xmlns:a14="http://schemas.microsoft.com/office/drawing/2010/main" val="0"/>
                </a:ext>
              </a:extLst>
            </a:blip>
            <a:srcRect l="25915" t="68279" r="65146" b="15733"/>
            <a:stretch>
              <a:fillRect/>
            </a:stretch>
          </p:blipFill>
          <p:spPr>
            <a:xfrm>
              <a:off x="3129447"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88" name="Rectangle 87">
              <a:extLst>
                <a:ext uri="{FF2B5EF4-FFF2-40B4-BE49-F238E27FC236}">
                  <a16:creationId xmlns:a16="http://schemas.microsoft.com/office/drawing/2014/main" id="{727B32A3-9CFA-93CE-7497-8F0C2335E99D}"/>
                </a:ext>
              </a:extLst>
            </p:cNvPr>
            <p:cNvSpPr/>
            <p:nvPr/>
          </p:nvSpPr>
          <p:spPr>
            <a:xfrm>
              <a:off x="3002649" y="5275589"/>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Special Bolts &amp; Nuts</a:t>
              </a:r>
            </a:p>
          </p:txBody>
        </p:sp>
      </p:grpSp>
      <p:grpSp>
        <p:nvGrpSpPr>
          <p:cNvPr id="48" name="Group 47">
            <a:extLst>
              <a:ext uri="{FF2B5EF4-FFF2-40B4-BE49-F238E27FC236}">
                <a16:creationId xmlns:a16="http://schemas.microsoft.com/office/drawing/2014/main" id="{EC4F8EF0-D01B-1921-6DAF-B9912AEB9262}"/>
              </a:ext>
            </a:extLst>
          </p:cNvPr>
          <p:cNvGrpSpPr/>
          <p:nvPr/>
        </p:nvGrpSpPr>
        <p:grpSpPr>
          <a:xfrm>
            <a:off x="4173069" y="4283624"/>
            <a:ext cx="1122374" cy="1227368"/>
            <a:chOff x="4173069" y="4283624"/>
            <a:chExt cx="1122374" cy="1227368"/>
          </a:xfrm>
        </p:grpSpPr>
        <p:pic>
          <p:nvPicPr>
            <p:cNvPr id="151" name="Picture 150">
              <a:extLst>
                <a:ext uri="{FF2B5EF4-FFF2-40B4-BE49-F238E27FC236}">
                  <a16:creationId xmlns:a16="http://schemas.microsoft.com/office/drawing/2014/main" id="{9830CE67-4257-4D60-7D03-63BF112C1378}"/>
                </a:ext>
              </a:extLst>
            </p:cNvPr>
            <p:cNvPicPr>
              <a:picLocks noChangeAspect="1"/>
            </p:cNvPicPr>
            <p:nvPr/>
          </p:nvPicPr>
          <p:blipFill>
            <a:blip r:embed="rId8">
              <a:extLst>
                <a:ext uri="{28A0092B-C50C-407E-A947-70E740481C1C}">
                  <a14:useLocalDpi xmlns:a14="http://schemas.microsoft.com/office/drawing/2010/main" val="0"/>
                </a:ext>
              </a:extLst>
            </a:blip>
            <a:srcRect l="38046" t="68022" r="53015" b="15990"/>
            <a:stretch>
              <a:fillRect/>
            </a:stretch>
          </p:blipFill>
          <p:spPr>
            <a:xfrm>
              <a:off x="4299866"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91" name="Rectangle 90">
              <a:extLst>
                <a:ext uri="{FF2B5EF4-FFF2-40B4-BE49-F238E27FC236}">
                  <a16:creationId xmlns:a16="http://schemas.microsoft.com/office/drawing/2014/main" id="{8103B288-4208-FFFB-5DE3-EA60581D823D}"/>
                </a:ext>
              </a:extLst>
            </p:cNvPr>
            <p:cNvSpPr/>
            <p:nvPr/>
          </p:nvSpPr>
          <p:spPr>
            <a:xfrm>
              <a:off x="4173069" y="5275589"/>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err="1"/>
                <a:t>Vespel</a:t>
              </a:r>
              <a:r>
                <a:rPr lang="en-IN" sz="900" dirty="0"/>
                <a:t> &amp; Teflon Bushing</a:t>
              </a:r>
            </a:p>
          </p:txBody>
        </p:sp>
      </p:grpSp>
      <p:grpSp>
        <p:nvGrpSpPr>
          <p:cNvPr id="49" name="Group 48">
            <a:extLst>
              <a:ext uri="{FF2B5EF4-FFF2-40B4-BE49-F238E27FC236}">
                <a16:creationId xmlns:a16="http://schemas.microsoft.com/office/drawing/2014/main" id="{62345A30-F43D-C038-E8FD-2B826091A74D}"/>
              </a:ext>
            </a:extLst>
          </p:cNvPr>
          <p:cNvGrpSpPr/>
          <p:nvPr/>
        </p:nvGrpSpPr>
        <p:grpSpPr>
          <a:xfrm>
            <a:off x="5343487" y="4283624"/>
            <a:ext cx="1122374" cy="1227368"/>
            <a:chOff x="5343487" y="4283624"/>
            <a:chExt cx="1122374" cy="1227368"/>
          </a:xfrm>
        </p:grpSpPr>
        <p:pic>
          <p:nvPicPr>
            <p:cNvPr id="153" name="Picture 152">
              <a:extLst>
                <a:ext uri="{FF2B5EF4-FFF2-40B4-BE49-F238E27FC236}">
                  <a16:creationId xmlns:a16="http://schemas.microsoft.com/office/drawing/2014/main" id="{35E7A705-BE55-DE0E-72A1-5A0CD35566E9}"/>
                </a:ext>
              </a:extLst>
            </p:cNvPr>
            <p:cNvPicPr>
              <a:picLocks noChangeAspect="1"/>
            </p:cNvPicPr>
            <p:nvPr/>
          </p:nvPicPr>
          <p:blipFill>
            <a:blip r:embed="rId8">
              <a:extLst>
                <a:ext uri="{28A0092B-C50C-407E-A947-70E740481C1C}">
                  <a14:useLocalDpi xmlns:a14="http://schemas.microsoft.com/office/drawing/2010/main" val="0"/>
                </a:ext>
              </a:extLst>
            </a:blip>
            <a:srcRect l="51349" t="68099" r="39712" b="15913"/>
            <a:stretch>
              <a:fillRect/>
            </a:stretch>
          </p:blipFill>
          <p:spPr>
            <a:xfrm>
              <a:off x="5470286"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94" name="Rectangle 93">
              <a:extLst>
                <a:ext uri="{FF2B5EF4-FFF2-40B4-BE49-F238E27FC236}">
                  <a16:creationId xmlns:a16="http://schemas.microsoft.com/office/drawing/2014/main" id="{9AA991A7-7C53-1736-6977-C8C18655A664}"/>
                </a:ext>
              </a:extLst>
            </p:cNvPr>
            <p:cNvSpPr/>
            <p:nvPr/>
          </p:nvSpPr>
          <p:spPr>
            <a:xfrm>
              <a:off x="5343487" y="5275589"/>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Seal Rings</a:t>
              </a:r>
            </a:p>
          </p:txBody>
        </p:sp>
      </p:grpSp>
      <p:grpSp>
        <p:nvGrpSpPr>
          <p:cNvPr id="50" name="Group 49">
            <a:extLst>
              <a:ext uri="{FF2B5EF4-FFF2-40B4-BE49-F238E27FC236}">
                <a16:creationId xmlns:a16="http://schemas.microsoft.com/office/drawing/2014/main" id="{2AF2D1B5-52DC-C333-F942-4024D68D17B7}"/>
              </a:ext>
            </a:extLst>
          </p:cNvPr>
          <p:cNvGrpSpPr/>
          <p:nvPr/>
        </p:nvGrpSpPr>
        <p:grpSpPr>
          <a:xfrm>
            <a:off x="6513905" y="4283624"/>
            <a:ext cx="1122374" cy="1227364"/>
            <a:chOff x="6513905" y="4283624"/>
            <a:chExt cx="1122374" cy="1227364"/>
          </a:xfrm>
        </p:grpSpPr>
        <p:pic>
          <p:nvPicPr>
            <p:cNvPr id="155" name="Picture 154">
              <a:extLst>
                <a:ext uri="{FF2B5EF4-FFF2-40B4-BE49-F238E27FC236}">
                  <a16:creationId xmlns:a16="http://schemas.microsoft.com/office/drawing/2014/main" id="{9DCD3462-4E58-8A8B-51E4-65AEB8204A5B}"/>
                </a:ext>
              </a:extLst>
            </p:cNvPr>
            <p:cNvPicPr>
              <a:picLocks noChangeAspect="1"/>
            </p:cNvPicPr>
            <p:nvPr/>
          </p:nvPicPr>
          <p:blipFill>
            <a:blip r:embed="rId8">
              <a:extLst>
                <a:ext uri="{28A0092B-C50C-407E-A947-70E740481C1C}">
                  <a14:useLocalDpi xmlns:a14="http://schemas.microsoft.com/office/drawing/2010/main" val="0"/>
                </a:ext>
              </a:extLst>
            </a:blip>
            <a:srcRect l="63478" t="68367" r="27583" b="15645"/>
            <a:stretch>
              <a:fillRect/>
            </a:stretch>
          </p:blipFill>
          <p:spPr>
            <a:xfrm>
              <a:off x="6640705"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97" name="Rectangle 96">
              <a:extLst>
                <a:ext uri="{FF2B5EF4-FFF2-40B4-BE49-F238E27FC236}">
                  <a16:creationId xmlns:a16="http://schemas.microsoft.com/office/drawing/2014/main" id="{9DA949B9-DD05-B239-4435-C001C922545D}"/>
                </a:ext>
              </a:extLst>
            </p:cNvPr>
            <p:cNvSpPr/>
            <p:nvPr/>
          </p:nvSpPr>
          <p:spPr>
            <a:xfrm>
              <a:off x="6513905" y="5275585"/>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Seal Plate</a:t>
              </a:r>
            </a:p>
          </p:txBody>
        </p:sp>
      </p:grpSp>
      <p:grpSp>
        <p:nvGrpSpPr>
          <p:cNvPr id="51" name="Group 50">
            <a:extLst>
              <a:ext uri="{FF2B5EF4-FFF2-40B4-BE49-F238E27FC236}">
                <a16:creationId xmlns:a16="http://schemas.microsoft.com/office/drawing/2014/main" id="{F5E13AEB-8C08-8B76-0BA9-838938A820A7}"/>
              </a:ext>
            </a:extLst>
          </p:cNvPr>
          <p:cNvGrpSpPr/>
          <p:nvPr/>
        </p:nvGrpSpPr>
        <p:grpSpPr>
          <a:xfrm>
            <a:off x="7684324" y="4283624"/>
            <a:ext cx="1122374" cy="1227372"/>
            <a:chOff x="7684324" y="4283624"/>
            <a:chExt cx="1122374" cy="1227372"/>
          </a:xfrm>
        </p:grpSpPr>
        <p:pic>
          <p:nvPicPr>
            <p:cNvPr id="157" name="Picture 156">
              <a:extLst>
                <a:ext uri="{FF2B5EF4-FFF2-40B4-BE49-F238E27FC236}">
                  <a16:creationId xmlns:a16="http://schemas.microsoft.com/office/drawing/2014/main" id="{D6CA570E-31E7-4189-4569-0ECDEEE2E5F4}"/>
                </a:ext>
              </a:extLst>
            </p:cNvPr>
            <p:cNvPicPr>
              <a:picLocks noChangeAspect="1"/>
            </p:cNvPicPr>
            <p:nvPr/>
          </p:nvPicPr>
          <p:blipFill>
            <a:blip r:embed="rId8">
              <a:extLst>
                <a:ext uri="{28A0092B-C50C-407E-A947-70E740481C1C}">
                  <a14:useLocalDpi xmlns:a14="http://schemas.microsoft.com/office/drawing/2010/main" val="0"/>
                </a:ext>
              </a:extLst>
            </a:blip>
            <a:srcRect l="75607" t="68367" r="15455" b="15645"/>
            <a:stretch>
              <a:fillRect/>
            </a:stretch>
          </p:blipFill>
          <p:spPr>
            <a:xfrm>
              <a:off x="7811124"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00" name="Rectangle 99">
              <a:extLst>
                <a:ext uri="{FF2B5EF4-FFF2-40B4-BE49-F238E27FC236}">
                  <a16:creationId xmlns:a16="http://schemas.microsoft.com/office/drawing/2014/main" id="{40FEB150-9F67-6612-C1CF-8B6F4EC0821B}"/>
                </a:ext>
              </a:extLst>
            </p:cNvPr>
            <p:cNvSpPr/>
            <p:nvPr/>
          </p:nvSpPr>
          <p:spPr>
            <a:xfrm>
              <a:off x="7684324" y="527559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Labyrinth Seal</a:t>
              </a:r>
            </a:p>
          </p:txBody>
        </p:sp>
      </p:grpSp>
      <p:grpSp>
        <p:nvGrpSpPr>
          <p:cNvPr id="52" name="Group 51">
            <a:extLst>
              <a:ext uri="{FF2B5EF4-FFF2-40B4-BE49-F238E27FC236}">
                <a16:creationId xmlns:a16="http://schemas.microsoft.com/office/drawing/2014/main" id="{89DCF11D-5AE7-3902-392A-22322C41D0C8}"/>
              </a:ext>
            </a:extLst>
          </p:cNvPr>
          <p:cNvGrpSpPr/>
          <p:nvPr/>
        </p:nvGrpSpPr>
        <p:grpSpPr>
          <a:xfrm>
            <a:off x="8854745" y="4283624"/>
            <a:ext cx="1122374" cy="1227375"/>
            <a:chOff x="8854745" y="4283624"/>
            <a:chExt cx="1122374" cy="1227375"/>
          </a:xfrm>
        </p:grpSpPr>
        <p:pic>
          <p:nvPicPr>
            <p:cNvPr id="159" name="Picture 158">
              <a:extLst>
                <a:ext uri="{FF2B5EF4-FFF2-40B4-BE49-F238E27FC236}">
                  <a16:creationId xmlns:a16="http://schemas.microsoft.com/office/drawing/2014/main" id="{3D7A19F5-A871-DC42-012E-EFEED2E6D5E1}"/>
                </a:ext>
              </a:extLst>
            </p:cNvPr>
            <p:cNvPicPr>
              <a:picLocks noChangeAspect="1"/>
            </p:cNvPicPr>
            <p:nvPr/>
          </p:nvPicPr>
          <p:blipFill>
            <a:blip r:embed="rId8">
              <a:extLst>
                <a:ext uri="{28A0092B-C50C-407E-A947-70E740481C1C}">
                  <a14:useLocalDpi xmlns:a14="http://schemas.microsoft.com/office/drawing/2010/main" val="0"/>
                </a:ext>
              </a:extLst>
            </a:blip>
            <a:srcRect l="87832" t="68022" r="3229" b="15990"/>
            <a:stretch>
              <a:fillRect/>
            </a:stretch>
          </p:blipFill>
          <p:spPr>
            <a:xfrm>
              <a:off x="8981544" y="4283624"/>
              <a:ext cx="868781" cy="874049"/>
            </a:xfrm>
            <a:custGeom>
              <a:avLst/>
              <a:gdLst>
                <a:gd name="csX0" fmla="*/ 498513 w 997026"/>
                <a:gd name="csY0" fmla="*/ 0 h 1003076"/>
                <a:gd name="csX1" fmla="*/ 997026 w 997026"/>
                <a:gd name="csY1" fmla="*/ 501538 h 1003076"/>
                <a:gd name="csX2" fmla="*/ 498513 w 997026"/>
                <a:gd name="csY2" fmla="*/ 1003076 h 1003076"/>
                <a:gd name="csX3" fmla="*/ 0 w 997026"/>
                <a:gd name="csY3" fmla="*/ 501538 h 1003076"/>
                <a:gd name="csX4" fmla="*/ 498513 w 997026"/>
                <a:gd name="csY4" fmla="*/ 0 h 1003076"/>
              </a:gdLst>
              <a:ahLst/>
              <a:cxnLst>
                <a:cxn ang="0">
                  <a:pos x="csX0" y="csY0"/>
                </a:cxn>
                <a:cxn ang="0">
                  <a:pos x="csX1" y="csY1"/>
                </a:cxn>
                <a:cxn ang="0">
                  <a:pos x="csX2" y="csY2"/>
                </a:cxn>
                <a:cxn ang="0">
                  <a:pos x="csX3" y="csY3"/>
                </a:cxn>
                <a:cxn ang="0">
                  <a:pos x="csX4" y="csY4"/>
                </a:cxn>
              </a:cxnLst>
              <a:rect l="l" t="t" r="r" b="b"/>
              <a:pathLst>
                <a:path w="997026" h="1003076">
                  <a:moveTo>
                    <a:pt x="498513" y="0"/>
                  </a:moveTo>
                  <a:cubicBezTo>
                    <a:pt x="773834" y="0"/>
                    <a:pt x="997026" y="224546"/>
                    <a:pt x="997026" y="501538"/>
                  </a:cubicBezTo>
                  <a:cubicBezTo>
                    <a:pt x="997026" y="778530"/>
                    <a:pt x="773834"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03" name="Rectangle 102">
              <a:extLst>
                <a:ext uri="{FF2B5EF4-FFF2-40B4-BE49-F238E27FC236}">
                  <a16:creationId xmlns:a16="http://schemas.microsoft.com/office/drawing/2014/main" id="{429321B8-BCBF-3323-041C-556A6C465AE7}"/>
                </a:ext>
              </a:extLst>
            </p:cNvPr>
            <p:cNvSpPr/>
            <p:nvPr/>
          </p:nvSpPr>
          <p:spPr>
            <a:xfrm>
              <a:off x="8854745" y="5275596"/>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Buffer Seal</a:t>
              </a:r>
            </a:p>
          </p:txBody>
        </p:sp>
      </p:grpSp>
      <p:grpSp>
        <p:nvGrpSpPr>
          <p:cNvPr id="33" name="Group 32">
            <a:extLst>
              <a:ext uri="{FF2B5EF4-FFF2-40B4-BE49-F238E27FC236}">
                <a16:creationId xmlns:a16="http://schemas.microsoft.com/office/drawing/2014/main" id="{EDA3A698-A441-0DDB-12CA-806619C2E56B}"/>
              </a:ext>
            </a:extLst>
          </p:cNvPr>
          <p:cNvGrpSpPr/>
          <p:nvPr/>
        </p:nvGrpSpPr>
        <p:grpSpPr>
          <a:xfrm>
            <a:off x="10155226" y="1595598"/>
            <a:ext cx="1122374" cy="1226048"/>
            <a:chOff x="10155226" y="1595598"/>
            <a:chExt cx="1122374" cy="1226048"/>
          </a:xfrm>
        </p:grpSpPr>
        <p:pic>
          <p:nvPicPr>
            <p:cNvPr id="14" name="Picture 13">
              <a:extLst>
                <a:ext uri="{FF2B5EF4-FFF2-40B4-BE49-F238E27FC236}">
                  <a16:creationId xmlns:a16="http://schemas.microsoft.com/office/drawing/2014/main" id="{3AE57161-FD16-FD66-DA59-CA4C2A199E66}"/>
                </a:ext>
              </a:extLst>
            </p:cNvPr>
            <p:cNvPicPr>
              <a:picLocks noChangeAspect="1"/>
            </p:cNvPicPr>
            <p:nvPr/>
          </p:nvPicPr>
          <p:blipFill>
            <a:blip r:embed="rId9">
              <a:extLst>
                <a:ext uri="{28A0092B-C50C-407E-A947-70E740481C1C}">
                  <a14:useLocalDpi xmlns:a14="http://schemas.microsoft.com/office/drawing/2010/main" val="0"/>
                </a:ext>
              </a:extLst>
            </a:blip>
            <a:srcRect l="1572" t="14684" r="68275" b="6796"/>
            <a:stretch>
              <a:fillRect/>
            </a:stretch>
          </p:blipFill>
          <p:spPr>
            <a:xfrm>
              <a:off x="10298390" y="1595598"/>
              <a:ext cx="836046" cy="841267"/>
            </a:xfrm>
            <a:custGeom>
              <a:avLst/>
              <a:gdLst>
                <a:gd name="csX0" fmla="*/ 498513 w 996848"/>
                <a:gd name="csY0" fmla="*/ 0 h 1003076"/>
                <a:gd name="csX1" fmla="*/ 598981 w 996848"/>
                <a:gd name="csY1" fmla="*/ 10190 h 1003076"/>
                <a:gd name="csX2" fmla="*/ 690876 w 996848"/>
                <a:gd name="csY2" fmla="*/ 38888 h 1003076"/>
                <a:gd name="csX3" fmla="*/ 772788 w 996848"/>
                <a:gd name="csY3" fmla="*/ 83349 h 1003076"/>
                <a:gd name="csX4" fmla="*/ 986693 w 996848"/>
                <a:gd name="csY4" fmla="*/ 402588 h 1003076"/>
                <a:gd name="csX5" fmla="*/ 996848 w 996848"/>
                <a:gd name="csY5" fmla="*/ 503319 h 1003076"/>
                <a:gd name="csX6" fmla="*/ 986898 w 996848"/>
                <a:gd name="csY6" fmla="*/ 602616 h 1003076"/>
                <a:gd name="csX7" fmla="*/ 498513 w 996848"/>
                <a:gd name="csY7" fmla="*/ 1003076 h 1003076"/>
                <a:gd name="csX8" fmla="*/ 0 w 996848"/>
                <a:gd name="csY8" fmla="*/ 501538 h 1003076"/>
                <a:gd name="csX9" fmla="*/ 498513 w 996848"/>
                <a:gd name="csY9" fmla="*/ 0 h 1003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96848" h="1003076">
                  <a:moveTo>
                    <a:pt x="498513" y="0"/>
                  </a:moveTo>
                  <a:cubicBezTo>
                    <a:pt x="532928" y="0"/>
                    <a:pt x="566529" y="3509"/>
                    <a:pt x="598981" y="10190"/>
                  </a:cubicBezTo>
                  <a:lnTo>
                    <a:pt x="690876" y="38888"/>
                  </a:lnTo>
                  <a:lnTo>
                    <a:pt x="772788" y="83349"/>
                  </a:lnTo>
                  <a:cubicBezTo>
                    <a:pt x="881019" y="156469"/>
                    <a:pt x="959593" y="270153"/>
                    <a:pt x="986693" y="402588"/>
                  </a:cubicBezTo>
                  <a:lnTo>
                    <a:pt x="996848" y="503319"/>
                  </a:lnTo>
                  <a:lnTo>
                    <a:pt x="986898" y="602616"/>
                  </a:lnTo>
                  <a:cubicBezTo>
                    <a:pt x="940413" y="831158"/>
                    <a:pt x="739419"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5" name="Rectangle 14">
              <a:extLst>
                <a:ext uri="{FF2B5EF4-FFF2-40B4-BE49-F238E27FC236}">
                  <a16:creationId xmlns:a16="http://schemas.microsoft.com/office/drawing/2014/main" id="{31B3A197-E829-41AE-6BB9-9D9019910784}"/>
                </a:ext>
              </a:extLst>
            </p:cNvPr>
            <p:cNvSpPr/>
            <p:nvPr/>
          </p:nvSpPr>
          <p:spPr>
            <a:xfrm>
              <a:off x="10155226" y="258624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dirty="0"/>
                <a:t>Shaft</a:t>
              </a:r>
            </a:p>
          </p:txBody>
        </p:sp>
      </p:grpSp>
      <p:grpSp>
        <p:nvGrpSpPr>
          <p:cNvPr id="42" name="Group 41">
            <a:extLst>
              <a:ext uri="{FF2B5EF4-FFF2-40B4-BE49-F238E27FC236}">
                <a16:creationId xmlns:a16="http://schemas.microsoft.com/office/drawing/2014/main" id="{8E29DA8D-7CE2-8529-531C-3B86750373EA}"/>
              </a:ext>
            </a:extLst>
          </p:cNvPr>
          <p:cNvGrpSpPr/>
          <p:nvPr/>
        </p:nvGrpSpPr>
        <p:grpSpPr>
          <a:xfrm>
            <a:off x="10155226" y="2944338"/>
            <a:ext cx="1122374" cy="1226048"/>
            <a:chOff x="10155226" y="2944338"/>
            <a:chExt cx="1122374" cy="1226048"/>
          </a:xfrm>
        </p:grpSpPr>
        <p:pic>
          <p:nvPicPr>
            <p:cNvPr id="17" name="Picture 16">
              <a:extLst>
                <a:ext uri="{FF2B5EF4-FFF2-40B4-BE49-F238E27FC236}">
                  <a16:creationId xmlns:a16="http://schemas.microsoft.com/office/drawing/2014/main" id="{06937649-0E51-6553-CB18-E186C6B4B25A}"/>
                </a:ext>
              </a:extLst>
            </p:cNvPr>
            <p:cNvPicPr>
              <a:picLocks noChangeAspect="1"/>
            </p:cNvPicPr>
            <p:nvPr/>
          </p:nvPicPr>
          <p:blipFill>
            <a:blip r:embed="rId10">
              <a:extLst>
                <a:ext uri="{28A0092B-C50C-407E-A947-70E740481C1C}">
                  <a14:useLocalDpi xmlns:a14="http://schemas.microsoft.com/office/drawing/2010/main" val="0"/>
                </a:ext>
              </a:extLst>
            </a:blip>
            <a:srcRect l="10746" t="-624" r="20179" b="3710"/>
            <a:stretch>
              <a:fillRect/>
            </a:stretch>
          </p:blipFill>
          <p:spPr>
            <a:xfrm>
              <a:off x="10282024" y="2944338"/>
              <a:ext cx="836046" cy="841267"/>
            </a:xfrm>
            <a:custGeom>
              <a:avLst/>
              <a:gdLst>
                <a:gd name="csX0" fmla="*/ 498513 w 996848"/>
                <a:gd name="csY0" fmla="*/ 0 h 1003076"/>
                <a:gd name="csX1" fmla="*/ 598981 w 996848"/>
                <a:gd name="csY1" fmla="*/ 10190 h 1003076"/>
                <a:gd name="csX2" fmla="*/ 690876 w 996848"/>
                <a:gd name="csY2" fmla="*/ 38888 h 1003076"/>
                <a:gd name="csX3" fmla="*/ 772788 w 996848"/>
                <a:gd name="csY3" fmla="*/ 83349 h 1003076"/>
                <a:gd name="csX4" fmla="*/ 986693 w 996848"/>
                <a:gd name="csY4" fmla="*/ 402588 h 1003076"/>
                <a:gd name="csX5" fmla="*/ 996848 w 996848"/>
                <a:gd name="csY5" fmla="*/ 503319 h 1003076"/>
                <a:gd name="csX6" fmla="*/ 986898 w 996848"/>
                <a:gd name="csY6" fmla="*/ 602616 h 1003076"/>
                <a:gd name="csX7" fmla="*/ 498513 w 996848"/>
                <a:gd name="csY7" fmla="*/ 1003076 h 1003076"/>
                <a:gd name="csX8" fmla="*/ 0 w 996848"/>
                <a:gd name="csY8" fmla="*/ 501538 h 1003076"/>
                <a:gd name="csX9" fmla="*/ 498513 w 996848"/>
                <a:gd name="csY9" fmla="*/ 0 h 10030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96848" h="1003076">
                  <a:moveTo>
                    <a:pt x="498513" y="0"/>
                  </a:moveTo>
                  <a:cubicBezTo>
                    <a:pt x="532928" y="0"/>
                    <a:pt x="566529" y="3509"/>
                    <a:pt x="598981" y="10190"/>
                  </a:cubicBezTo>
                  <a:lnTo>
                    <a:pt x="690876" y="38888"/>
                  </a:lnTo>
                  <a:lnTo>
                    <a:pt x="772788" y="83349"/>
                  </a:lnTo>
                  <a:cubicBezTo>
                    <a:pt x="881019" y="156469"/>
                    <a:pt x="959593" y="270153"/>
                    <a:pt x="986693" y="402588"/>
                  </a:cubicBezTo>
                  <a:lnTo>
                    <a:pt x="996848" y="503319"/>
                  </a:lnTo>
                  <a:lnTo>
                    <a:pt x="986898" y="602616"/>
                  </a:lnTo>
                  <a:cubicBezTo>
                    <a:pt x="940413" y="831158"/>
                    <a:pt x="739419" y="1003076"/>
                    <a:pt x="498513" y="1003076"/>
                  </a:cubicBezTo>
                  <a:cubicBezTo>
                    <a:pt x="223192" y="1003076"/>
                    <a:pt x="0" y="778530"/>
                    <a:pt x="0" y="501538"/>
                  </a:cubicBezTo>
                  <a:cubicBezTo>
                    <a:pt x="0" y="224546"/>
                    <a:pt x="223192" y="0"/>
                    <a:pt x="498513" y="0"/>
                  </a:cubicBezTo>
                  <a:close/>
                </a:path>
              </a:pathLst>
            </a:custGeom>
            <a:ln>
              <a:gradFill>
                <a:gsLst>
                  <a:gs pos="0">
                    <a:srgbClr val="000000"/>
                  </a:gs>
                  <a:gs pos="100000">
                    <a:srgbClr val="A80000"/>
                  </a:gs>
                </a:gsLst>
                <a:lin ang="5400000" scaled="1"/>
              </a:gradFill>
            </a:ln>
          </p:spPr>
        </p:pic>
        <p:sp>
          <p:nvSpPr>
            <p:cNvPr id="18" name="Rectangle 17">
              <a:extLst>
                <a:ext uri="{FF2B5EF4-FFF2-40B4-BE49-F238E27FC236}">
                  <a16:creationId xmlns:a16="http://schemas.microsoft.com/office/drawing/2014/main" id="{DEFC1557-3895-B5AB-13BE-D1DFB0B6CD9B}"/>
                </a:ext>
              </a:extLst>
            </p:cNvPr>
            <p:cNvSpPr/>
            <p:nvPr/>
          </p:nvSpPr>
          <p:spPr>
            <a:xfrm>
              <a:off x="10155226" y="3934983"/>
              <a:ext cx="1122374" cy="235403"/>
            </a:xfrm>
            <a:prstGeom prst="rect">
              <a:avLst/>
            </a:prstGeom>
            <a:gradFill>
              <a:gsLst>
                <a:gs pos="0">
                  <a:srgbClr val="000000"/>
                </a:gs>
                <a:gs pos="100000">
                  <a:srgbClr val="A20000"/>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IN" sz="900"/>
                <a:t>Flange</a:t>
              </a:r>
              <a:endParaRPr lang="en-IN" sz="900" dirty="0"/>
            </a:p>
          </p:txBody>
        </p:sp>
      </p:grpSp>
      <p:pic>
        <p:nvPicPr>
          <p:cNvPr id="2" name="Slide 7 Voiceover">
            <a:hlinkClick r:id="" action="ppaction://media"/>
            <a:extLst>
              <a:ext uri="{FF2B5EF4-FFF2-40B4-BE49-F238E27FC236}">
                <a16:creationId xmlns:a16="http://schemas.microsoft.com/office/drawing/2014/main" id="{AEBCFF10-E740-A2E2-87B6-B2218F9DB78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0863" y="7058151"/>
            <a:ext cx="487363" cy="487363"/>
          </a:xfrm>
          <a:prstGeom prst="rect">
            <a:avLst/>
          </a:prstGeom>
        </p:spPr>
      </p:pic>
    </p:spTree>
    <p:extLst>
      <p:ext uri="{BB962C8B-B14F-4D97-AF65-F5344CB8AC3E}">
        <p14:creationId xmlns:p14="http://schemas.microsoft.com/office/powerpoint/2010/main" val="41012734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000">
        <p159:morph option="byObject"/>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61" fill="hold"/>
                                        <p:tgtEl>
                                          <p:spTgt spid="2"/>
                                        </p:tgtEl>
                                      </p:cBhvr>
                                    </p:cmd>
                                  </p:childTnLst>
                                </p:cTn>
                              </p:par>
                              <p:par>
                                <p:cTn id="7" presetID="12" presetClass="entr" presetSubtype="4" fill="hold" nodeType="withEffect">
                                  <p:stCondLst>
                                    <p:cond delay="0"/>
                                  </p:stCondLst>
                                  <p:childTnLst>
                                    <p:set>
                                      <p:cBhvr>
                                        <p:cTn id="8" dur="1" fill="hold">
                                          <p:stCondLst>
                                            <p:cond delay="0"/>
                                          </p:stCondLst>
                                        </p:cTn>
                                        <p:tgtEl>
                                          <p:spTgt spid="20"/>
                                        </p:tgtEl>
                                        <p:attrNameLst>
                                          <p:attrName>style.visibility</p:attrName>
                                        </p:attrNameLst>
                                      </p:cBhvr>
                                      <p:to>
                                        <p:strVal val="visible"/>
                                      </p:to>
                                    </p:set>
                                    <p:anim calcmode="lin" valueType="num">
                                      <p:cBhvr additive="base">
                                        <p:cTn id="9" dur="500"/>
                                        <p:tgtEl>
                                          <p:spTgt spid="20"/>
                                        </p:tgtEl>
                                        <p:attrNameLst>
                                          <p:attrName>ppt_y</p:attrName>
                                        </p:attrNameLst>
                                      </p:cBhvr>
                                      <p:tavLst>
                                        <p:tav tm="0">
                                          <p:val>
                                            <p:strVal val="#ppt_y+#ppt_h*1.125000"/>
                                          </p:val>
                                        </p:tav>
                                        <p:tav tm="100000">
                                          <p:val>
                                            <p:strVal val="#ppt_y"/>
                                          </p:val>
                                        </p:tav>
                                      </p:tavLst>
                                    </p:anim>
                                    <p:animEffect transition="in" filter="wipe(up)">
                                      <p:cBhvr>
                                        <p:cTn id="10" dur="500"/>
                                        <p:tgtEl>
                                          <p:spTgt spid="20"/>
                                        </p:tgtEl>
                                      </p:cBhvr>
                                    </p:animEffect>
                                  </p:childTnLst>
                                </p:cTn>
                              </p:par>
                              <p:par>
                                <p:cTn id="11" presetID="12" presetClass="entr" presetSubtype="4" fill="hold" nodeType="withEffect">
                                  <p:stCondLst>
                                    <p:cond delay="25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p:tgtEl>
                                          <p:spTgt spid="23"/>
                                        </p:tgtEl>
                                        <p:attrNameLst>
                                          <p:attrName>ppt_y</p:attrName>
                                        </p:attrNameLst>
                                      </p:cBhvr>
                                      <p:tavLst>
                                        <p:tav tm="0">
                                          <p:val>
                                            <p:strVal val="#ppt_y+#ppt_h*1.125000"/>
                                          </p:val>
                                        </p:tav>
                                        <p:tav tm="100000">
                                          <p:val>
                                            <p:strVal val="#ppt_y"/>
                                          </p:val>
                                        </p:tav>
                                      </p:tavLst>
                                    </p:anim>
                                    <p:animEffect transition="in" filter="wipe(up)">
                                      <p:cBhvr>
                                        <p:cTn id="14" dur="500"/>
                                        <p:tgtEl>
                                          <p:spTgt spid="23"/>
                                        </p:tgtEl>
                                      </p:cBhvr>
                                    </p:animEffect>
                                  </p:childTnLst>
                                </p:cTn>
                              </p:par>
                              <p:par>
                                <p:cTn id="15" presetID="12" presetClass="entr" presetSubtype="4" fill="hold" nodeType="withEffect">
                                  <p:stCondLst>
                                    <p:cond delay="50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500"/>
                                        <p:tgtEl>
                                          <p:spTgt spid="25"/>
                                        </p:tgtEl>
                                        <p:attrNameLst>
                                          <p:attrName>ppt_y</p:attrName>
                                        </p:attrNameLst>
                                      </p:cBhvr>
                                      <p:tavLst>
                                        <p:tav tm="0">
                                          <p:val>
                                            <p:strVal val="#ppt_y+#ppt_h*1.125000"/>
                                          </p:val>
                                        </p:tav>
                                        <p:tav tm="100000">
                                          <p:val>
                                            <p:strVal val="#ppt_y"/>
                                          </p:val>
                                        </p:tav>
                                      </p:tavLst>
                                    </p:anim>
                                    <p:animEffect transition="in" filter="wipe(up)">
                                      <p:cBhvr>
                                        <p:cTn id="18" dur="500"/>
                                        <p:tgtEl>
                                          <p:spTgt spid="25"/>
                                        </p:tgtEl>
                                      </p:cBhvr>
                                    </p:animEffect>
                                  </p:childTnLst>
                                </p:cTn>
                              </p:par>
                              <p:par>
                                <p:cTn id="19" presetID="12" presetClass="entr" presetSubtype="4" fill="hold" nodeType="withEffect">
                                  <p:stCondLst>
                                    <p:cond delay="75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p:tgtEl>
                                          <p:spTgt spid="26"/>
                                        </p:tgtEl>
                                        <p:attrNameLst>
                                          <p:attrName>ppt_y</p:attrName>
                                        </p:attrNameLst>
                                      </p:cBhvr>
                                      <p:tavLst>
                                        <p:tav tm="0">
                                          <p:val>
                                            <p:strVal val="#ppt_y+#ppt_h*1.125000"/>
                                          </p:val>
                                        </p:tav>
                                        <p:tav tm="100000">
                                          <p:val>
                                            <p:strVal val="#ppt_y"/>
                                          </p:val>
                                        </p:tav>
                                      </p:tavLst>
                                    </p:anim>
                                    <p:animEffect transition="in" filter="wipe(up)">
                                      <p:cBhvr>
                                        <p:cTn id="22" dur="500"/>
                                        <p:tgtEl>
                                          <p:spTgt spid="26"/>
                                        </p:tgtEl>
                                      </p:cBhvr>
                                    </p:animEffect>
                                  </p:childTnLst>
                                </p:cTn>
                              </p:par>
                              <p:par>
                                <p:cTn id="23" presetID="12" presetClass="entr" presetSubtype="4" fill="hold" nodeType="withEffect">
                                  <p:stCondLst>
                                    <p:cond delay="1000"/>
                                  </p:stCondLst>
                                  <p:childTnLst>
                                    <p:set>
                                      <p:cBhvr>
                                        <p:cTn id="24" dur="1" fill="hold">
                                          <p:stCondLst>
                                            <p:cond delay="0"/>
                                          </p:stCondLst>
                                        </p:cTn>
                                        <p:tgtEl>
                                          <p:spTgt spid="27"/>
                                        </p:tgtEl>
                                        <p:attrNameLst>
                                          <p:attrName>style.visibility</p:attrName>
                                        </p:attrNameLst>
                                      </p:cBhvr>
                                      <p:to>
                                        <p:strVal val="visible"/>
                                      </p:to>
                                    </p:set>
                                    <p:anim calcmode="lin" valueType="num">
                                      <p:cBhvr additive="base">
                                        <p:cTn id="25" dur="500"/>
                                        <p:tgtEl>
                                          <p:spTgt spid="27"/>
                                        </p:tgtEl>
                                        <p:attrNameLst>
                                          <p:attrName>ppt_y</p:attrName>
                                        </p:attrNameLst>
                                      </p:cBhvr>
                                      <p:tavLst>
                                        <p:tav tm="0">
                                          <p:val>
                                            <p:strVal val="#ppt_y+#ppt_h*1.125000"/>
                                          </p:val>
                                        </p:tav>
                                        <p:tav tm="100000">
                                          <p:val>
                                            <p:strVal val="#ppt_y"/>
                                          </p:val>
                                        </p:tav>
                                      </p:tavLst>
                                    </p:anim>
                                    <p:animEffect transition="in" filter="wipe(up)">
                                      <p:cBhvr>
                                        <p:cTn id="26" dur="500"/>
                                        <p:tgtEl>
                                          <p:spTgt spid="27"/>
                                        </p:tgtEl>
                                      </p:cBhvr>
                                    </p:animEffect>
                                  </p:childTnLst>
                                </p:cTn>
                              </p:par>
                              <p:par>
                                <p:cTn id="27" presetID="12" presetClass="entr" presetSubtype="4" fill="hold" nodeType="withEffect">
                                  <p:stCondLst>
                                    <p:cond delay="1250"/>
                                  </p:stCondLst>
                                  <p:childTnLst>
                                    <p:set>
                                      <p:cBhvr>
                                        <p:cTn id="28" dur="1" fill="hold">
                                          <p:stCondLst>
                                            <p:cond delay="0"/>
                                          </p:stCondLst>
                                        </p:cTn>
                                        <p:tgtEl>
                                          <p:spTgt spid="29"/>
                                        </p:tgtEl>
                                        <p:attrNameLst>
                                          <p:attrName>style.visibility</p:attrName>
                                        </p:attrNameLst>
                                      </p:cBhvr>
                                      <p:to>
                                        <p:strVal val="visible"/>
                                      </p:to>
                                    </p:set>
                                    <p:anim calcmode="lin" valueType="num">
                                      <p:cBhvr additive="base">
                                        <p:cTn id="29" dur="500"/>
                                        <p:tgtEl>
                                          <p:spTgt spid="29"/>
                                        </p:tgtEl>
                                        <p:attrNameLst>
                                          <p:attrName>ppt_y</p:attrName>
                                        </p:attrNameLst>
                                      </p:cBhvr>
                                      <p:tavLst>
                                        <p:tav tm="0">
                                          <p:val>
                                            <p:strVal val="#ppt_y+#ppt_h*1.125000"/>
                                          </p:val>
                                        </p:tav>
                                        <p:tav tm="100000">
                                          <p:val>
                                            <p:strVal val="#ppt_y"/>
                                          </p:val>
                                        </p:tav>
                                      </p:tavLst>
                                    </p:anim>
                                    <p:animEffect transition="in" filter="wipe(up)">
                                      <p:cBhvr>
                                        <p:cTn id="30" dur="500"/>
                                        <p:tgtEl>
                                          <p:spTgt spid="29"/>
                                        </p:tgtEl>
                                      </p:cBhvr>
                                    </p:animEffect>
                                  </p:childTnLst>
                                </p:cTn>
                              </p:par>
                              <p:par>
                                <p:cTn id="31" presetID="12" presetClass="entr" presetSubtype="4" fill="hold" nodeType="withEffect">
                                  <p:stCondLst>
                                    <p:cond delay="1500"/>
                                  </p:stCondLst>
                                  <p:childTnLst>
                                    <p:set>
                                      <p:cBhvr>
                                        <p:cTn id="32" dur="1" fill="hold">
                                          <p:stCondLst>
                                            <p:cond delay="0"/>
                                          </p:stCondLst>
                                        </p:cTn>
                                        <p:tgtEl>
                                          <p:spTgt spid="30"/>
                                        </p:tgtEl>
                                        <p:attrNameLst>
                                          <p:attrName>style.visibility</p:attrName>
                                        </p:attrNameLst>
                                      </p:cBhvr>
                                      <p:to>
                                        <p:strVal val="visible"/>
                                      </p:to>
                                    </p:set>
                                    <p:anim calcmode="lin" valueType="num">
                                      <p:cBhvr additive="base">
                                        <p:cTn id="33" dur="500"/>
                                        <p:tgtEl>
                                          <p:spTgt spid="30"/>
                                        </p:tgtEl>
                                        <p:attrNameLst>
                                          <p:attrName>ppt_y</p:attrName>
                                        </p:attrNameLst>
                                      </p:cBhvr>
                                      <p:tavLst>
                                        <p:tav tm="0">
                                          <p:val>
                                            <p:strVal val="#ppt_y+#ppt_h*1.125000"/>
                                          </p:val>
                                        </p:tav>
                                        <p:tav tm="100000">
                                          <p:val>
                                            <p:strVal val="#ppt_y"/>
                                          </p:val>
                                        </p:tav>
                                      </p:tavLst>
                                    </p:anim>
                                    <p:animEffect transition="in" filter="wipe(up)">
                                      <p:cBhvr>
                                        <p:cTn id="34" dur="500"/>
                                        <p:tgtEl>
                                          <p:spTgt spid="30"/>
                                        </p:tgtEl>
                                      </p:cBhvr>
                                    </p:animEffect>
                                  </p:childTnLst>
                                </p:cTn>
                              </p:par>
                              <p:par>
                                <p:cTn id="35" presetID="12" presetClass="entr" presetSubtype="4" fill="hold" nodeType="withEffect">
                                  <p:stCondLst>
                                    <p:cond delay="1750"/>
                                  </p:stCondLst>
                                  <p:childTnLst>
                                    <p:set>
                                      <p:cBhvr>
                                        <p:cTn id="36" dur="1" fill="hold">
                                          <p:stCondLst>
                                            <p:cond delay="0"/>
                                          </p:stCondLst>
                                        </p:cTn>
                                        <p:tgtEl>
                                          <p:spTgt spid="32"/>
                                        </p:tgtEl>
                                        <p:attrNameLst>
                                          <p:attrName>style.visibility</p:attrName>
                                        </p:attrNameLst>
                                      </p:cBhvr>
                                      <p:to>
                                        <p:strVal val="visible"/>
                                      </p:to>
                                    </p:set>
                                    <p:anim calcmode="lin" valueType="num">
                                      <p:cBhvr additive="base">
                                        <p:cTn id="37" dur="500"/>
                                        <p:tgtEl>
                                          <p:spTgt spid="32"/>
                                        </p:tgtEl>
                                        <p:attrNameLst>
                                          <p:attrName>ppt_y</p:attrName>
                                        </p:attrNameLst>
                                      </p:cBhvr>
                                      <p:tavLst>
                                        <p:tav tm="0">
                                          <p:val>
                                            <p:strVal val="#ppt_y+#ppt_h*1.125000"/>
                                          </p:val>
                                        </p:tav>
                                        <p:tav tm="100000">
                                          <p:val>
                                            <p:strVal val="#ppt_y"/>
                                          </p:val>
                                        </p:tav>
                                      </p:tavLst>
                                    </p:anim>
                                    <p:animEffect transition="in" filter="wipe(up)">
                                      <p:cBhvr>
                                        <p:cTn id="38" dur="500"/>
                                        <p:tgtEl>
                                          <p:spTgt spid="32"/>
                                        </p:tgtEl>
                                      </p:cBhvr>
                                    </p:animEffect>
                                  </p:childTnLst>
                                </p:cTn>
                              </p:par>
                              <p:par>
                                <p:cTn id="39" presetID="12" presetClass="entr" presetSubtype="4" fill="hold" nodeType="withEffect">
                                  <p:stCondLst>
                                    <p:cond delay="2000"/>
                                  </p:stCondLst>
                                  <p:childTnLst>
                                    <p:set>
                                      <p:cBhvr>
                                        <p:cTn id="40" dur="1" fill="hold">
                                          <p:stCondLst>
                                            <p:cond delay="0"/>
                                          </p:stCondLst>
                                        </p:cTn>
                                        <p:tgtEl>
                                          <p:spTgt spid="33"/>
                                        </p:tgtEl>
                                        <p:attrNameLst>
                                          <p:attrName>style.visibility</p:attrName>
                                        </p:attrNameLst>
                                      </p:cBhvr>
                                      <p:to>
                                        <p:strVal val="visible"/>
                                      </p:to>
                                    </p:set>
                                    <p:anim calcmode="lin" valueType="num">
                                      <p:cBhvr additive="base">
                                        <p:cTn id="41" dur="500"/>
                                        <p:tgtEl>
                                          <p:spTgt spid="33"/>
                                        </p:tgtEl>
                                        <p:attrNameLst>
                                          <p:attrName>ppt_y</p:attrName>
                                        </p:attrNameLst>
                                      </p:cBhvr>
                                      <p:tavLst>
                                        <p:tav tm="0">
                                          <p:val>
                                            <p:strVal val="#ppt_y+#ppt_h*1.125000"/>
                                          </p:val>
                                        </p:tav>
                                        <p:tav tm="100000">
                                          <p:val>
                                            <p:strVal val="#ppt_y"/>
                                          </p:val>
                                        </p:tav>
                                      </p:tavLst>
                                    </p:anim>
                                    <p:animEffect transition="in" filter="wipe(up)">
                                      <p:cBhvr>
                                        <p:cTn id="42" dur="500"/>
                                        <p:tgtEl>
                                          <p:spTgt spid="33"/>
                                        </p:tgtEl>
                                      </p:cBhvr>
                                    </p:animEffect>
                                  </p:childTnLst>
                                </p:cTn>
                              </p:par>
                              <p:par>
                                <p:cTn id="43" presetID="12" presetClass="entr" presetSubtype="4" fill="hold" nodeType="withEffect">
                                  <p:stCondLst>
                                    <p:cond delay="2250"/>
                                  </p:stCondLst>
                                  <p:childTnLst>
                                    <p:set>
                                      <p:cBhvr>
                                        <p:cTn id="44" dur="1" fill="hold">
                                          <p:stCondLst>
                                            <p:cond delay="0"/>
                                          </p:stCondLst>
                                        </p:cTn>
                                        <p:tgtEl>
                                          <p:spTgt spid="34"/>
                                        </p:tgtEl>
                                        <p:attrNameLst>
                                          <p:attrName>style.visibility</p:attrName>
                                        </p:attrNameLst>
                                      </p:cBhvr>
                                      <p:to>
                                        <p:strVal val="visible"/>
                                      </p:to>
                                    </p:set>
                                    <p:anim calcmode="lin" valueType="num">
                                      <p:cBhvr additive="base">
                                        <p:cTn id="45" dur="500"/>
                                        <p:tgtEl>
                                          <p:spTgt spid="34"/>
                                        </p:tgtEl>
                                        <p:attrNameLst>
                                          <p:attrName>ppt_y</p:attrName>
                                        </p:attrNameLst>
                                      </p:cBhvr>
                                      <p:tavLst>
                                        <p:tav tm="0">
                                          <p:val>
                                            <p:strVal val="#ppt_y+#ppt_h*1.125000"/>
                                          </p:val>
                                        </p:tav>
                                        <p:tav tm="100000">
                                          <p:val>
                                            <p:strVal val="#ppt_y"/>
                                          </p:val>
                                        </p:tav>
                                      </p:tavLst>
                                    </p:anim>
                                    <p:animEffect transition="in" filter="wipe(up)">
                                      <p:cBhvr>
                                        <p:cTn id="46" dur="500"/>
                                        <p:tgtEl>
                                          <p:spTgt spid="34"/>
                                        </p:tgtEl>
                                      </p:cBhvr>
                                    </p:animEffect>
                                  </p:childTnLst>
                                </p:cTn>
                              </p:par>
                              <p:par>
                                <p:cTn id="47" presetID="12" presetClass="entr" presetSubtype="4" fill="hold" nodeType="withEffect">
                                  <p:stCondLst>
                                    <p:cond delay="2500"/>
                                  </p:stCondLst>
                                  <p:childTnLst>
                                    <p:set>
                                      <p:cBhvr>
                                        <p:cTn id="48" dur="1" fill="hold">
                                          <p:stCondLst>
                                            <p:cond delay="0"/>
                                          </p:stCondLst>
                                        </p:cTn>
                                        <p:tgtEl>
                                          <p:spTgt spid="35"/>
                                        </p:tgtEl>
                                        <p:attrNameLst>
                                          <p:attrName>style.visibility</p:attrName>
                                        </p:attrNameLst>
                                      </p:cBhvr>
                                      <p:to>
                                        <p:strVal val="visible"/>
                                      </p:to>
                                    </p:set>
                                    <p:anim calcmode="lin" valueType="num">
                                      <p:cBhvr additive="base">
                                        <p:cTn id="49" dur="500"/>
                                        <p:tgtEl>
                                          <p:spTgt spid="35"/>
                                        </p:tgtEl>
                                        <p:attrNameLst>
                                          <p:attrName>ppt_y</p:attrName>
                                        </p:attrNameLst>
                                      </p:cBhvr>
                                      <p:tavLst>
                                        <p:tav tm="0">
                                          <p:val>
                                            <p:strVal val="#ppt_y+#ppt_h*1.125000"/>
                                          </p:val>
                                        </p:tav>
                                        <p:tav tm="100000">
                                          <p:val>
                                            <p:strVal val="#ppt_y"/>
                                          </p:val>
                                        </p:tav>
                                      </p:tavLst>
                                    </p:anim>
                                    <p:animEffect transition="in" filter="wipe(up)">
                                      <p:cBhvr>
                                        <p:cTn id="50" dur="500"/>
                                        <p:tgtEl>
                                          <p:spTgt spid="35"/>
                                        </p:tgtEl>
                                      </p:cBhvr>
                                    </p:animEffect>
                                  </p:childTnLst>
                                </p:cTn>
                              </p:par>
                              <p:par>
                                <p:cTn id="51" presetID="12" presetClass="entr" presetSubtype="4" fill="hold" nodeType="withEffect">
                                  <p:stCondLst>
                                    <p:cond delay="2750"/>
                                  </p:stCondLst>
                                  <p:childTnLst>
                                    <p:set>
                                      <p:cBhvr>
                                        <p:cTn id="52" dur="1" fill="hold">
                                          <p:stCondLst>
                                            <p:cond delay="0"/>
                                          </p:stCondLst>
                                        </p:cTn>
                                        <p:tgtEl>
                                          <p:spTgt spid="36"/>
                                        </p:tgtEl>
                                        <p:attrNameLst>
                                          <p:attrName>style.visibility</p:attrName>
                                        </p:attrNameLst>
                                      </p:cBhvr>
                                      <p:to>
                                        <p:strVal val="visible"/>
                                      </p:to>
                                    </p:set>
                                    <p:anim calcmode="lin" valueType="num">
                                      <p:cBhvr additive="base">
                                        <p:cTn id="53" dur="500"/>
                                        <p:tgtEl>
                                          <p:spTgt spid="36"/>
                                        </p:tgtEl>
                                        <p:attrNameLst>
                                          <p:attrName>ppt_y</p:attrName>
                                        </p:attrNameLst>
                                      </p:cBhvr>
                                      <p:tavLst>
                                        <p:tav tm="0">
                                          <p:val>
                                            <p:strVal val="#ppt_y+#ppt_h*1.125000"/>
                                          </p:val>
                                        </p:tav>
                                        <p:tav tm="100000">
                                          <p:val>
                                            <p:strVal val="#ppt_y"/>
                                          </p:val>
                                        </p:tav>
                                      </p:tavLst>
                                    </p:anim>
                                    <p:animEffect transition="in" filter="wipe(up)">
                                      <p:cBhvr>
                                        <p:cTn id="54" dur="500"/>
                                        <p:tgtEl>
                                          <p:spTgt spid="36"/>
                                        </p:tgtEl>
                                      </p:cBhvr>
                                    </p:animEffect>
                                  </p:childTnLst>
                                </p:cTn>
                              </p:par>
                              <p:par>
                                <p:cTn id="55" presetID="12" presetClass="entr" presetSubtype="4" fill="hold" nodeType="withEffect">
                                  <p:stCondLst>
                                    <p:cond delay="3000"/>
                                  </p:stCondLst>
                                  <p:childTnLst>
                                    <p:set>
                                      <p:cBhvr>
                                        <p:cTn id="56" dur="1" fill="hold">
                                          <p:stCondLst>
                                            <p:cond delay="0"/>
                                          </p:stCondLst>
                                        </p:cTn>
                                        <p:tgtEl>
                                          <p:spTgt spid="37"/>
                                        </p:tgtEl>
                                        <p:attrNameLst>
                                          <p:attrName>style.visibility</p:attrName>
                                        </p:attrNameLst>
                                      </p:cBhvr>
                                      <p:to>
                                        <p:strVal val="visible"/>
                                      </p:to>
                                    </p:set>
                                    <p:anim calcmode="lin" valueType="num">
                                      <p:cBhvr additive="base">
                                        <p:cTn id="57" dur="500"/>
                                        <p:tgtEl>
                                          <p:spTgt spid="37"/>
                                        </p:tgtEl>
                                        <p:attrNameLst>
                                          <p:attrName>ppt_y</p:attrName>
                                        </p:attrNameLst>
                                      </p:cBhvr>
                                      <p:tavLst>
                                        <p:tav tm="0">
                                          <p:val>
                                            <p:strVal val="#ppt_y+#ppt_h*1.125000"/>
                                          </p:val>
                                        </p:tav>
                                        <p:tav tm="100000">
                                          <p:val>
                                            <p:strVal val="#ppt_y"/>
                                          </p:val>
                                        </p:tav>
                                      </p:tavLst>
                                    </p:anim>
                                    <p:animEffect transition="in" filter="wipe(up)">
                                      <p:cBhvr>
                                        <p:cTn id="58" dur="500"/>
                                        <p:tgtEl>
                                          <p:spTgt spid="37"/>
                                        </p:tgtEl>
                                      </p:cBhvr>
                                    </p:animEffect>
                                  </p:childTnLst>
                                </p:cTn>
                              </p:par>
                              <p:par>
                                <p:cTn id="59" presetID="12" presetClass="entr" presetSubtype="4" fill="hold" nodeType="withEffect">
                                  <p:stCondLst>
                                    <p:cond delay="3250"/>
                                  </p:stCondLst>
                                  <p:childTnLst>
                                    <p:set>
                                      <p:cBhvr>
                                        <p:cTn id="60" dur="1" fill="hold">
                                          <p:stCondLst>
                                            <p:cond delay="0"/>
                                          </p:stCondLst>
                                        </p:cTn>
                                        <p:tgtEl>
                                          <p:spTgt spid="38"/>
                                        </p:tgtEl>
                                        <p:attrNameLst>
                                          <p:attrName>style.visibility</p:attrName>
                                        </p:attrNameLst>
                                      </p:cBhvr>
                                      <p:to>
                                        <p:strVal val="visible"/>
                                      </p:to>
                                    </p:set>
                                    <p:anim calcmode="lin" valueType="num">
                                      <p:cBhvr additive="base">
                                        <p:cTn id="61" dur="500"/>
                                        <p:tgtEl>
                                          <p:spTgt spid="38"/>
                                        </p:tgtEl>
                                        <p:attrNameLst>
                                          <p:attrName>ppt_y</p:attrName>
                                        </p:attrNameLst>
                                      </p:cBhvr>
                                      <p:tavLst>
                                        <p:tav tm="0">
                                          <p:val>
                                            <p:strVal val="#ppt_y+#ppt_h*1.125000"/>
                                          </p:val>
                                        </p:tav>
                                        <p:tav tm="100000">
                                          <p:val>
                                            <p:strVal val="#ppt_y"/>
                                          </p:val>
                                        </p:tav>
                                      </p:tavLst>
                                    </p:anim>
                                    <p:animEffect transition="in" filter="wipe(up)">
                                      <p:cBhvr>
                                        <p:cTn id="62" dur="500"/>
                                        <p:tgtEl>
                                          <p:spTgt spid="38"/>
                                        </p:tgtEl>
                                      </p:cBhvr>
                                    </p:animEffect>
                                  </p:childTnLst>
                                </p:cTn>
                              </p:par>
                              <p:par>
                                <p:cTn id="63" presetID="12" presetClass="entr" presetSubtype="4" fill="hold" nodeType="withEffect">
                                  <p:stCondLst>
                                    <p:cond delay="3500"/>
                                  </p:stCondLst>
                                  <p:childTnLst>
                                    <p:set>
                                      <p:cBhvr>
                                        <p:cTn id="64" dur="1" fill="hold">
                                          <p:stCondLst>
                                            <p:cond delay="0"/>
                                          </p:stCondLst>
                                        </p:cTn>
                                        <p:tgtEl>
                                          <p:spTgt spid="39"/>
                                        </p:tgtEl>
                                        <p:attrNameLst>
                                          <p:attrName>style.visibility</p:attrName>
                                        </p:attrNameLst>
                                      </p:cBhvr>
                                      <p:to>
                                        <p:strVal val="visible"/>
                                      </p:to>
                                    </p:set>
                                    <p:anim calcmode="lin" valueType="num">
                                      <p:cBhvr additive="base">
                                        <p:cTn id="65" dur="500"/>
                                        <p:tgtEl>
                                          <p:spTgt spid="39"/>
                                        </p:tgtEl>
                                        <p:attrNameLst>
                                          <p:attrName>ppt_y</p:attrName>
                                        </p:attrNameLst>
                                      </p:cBhvr>
                                      <p:tavLst>
                                        <p:tav tm="0">
                                          <p:val>
                                            <p:strVal val="#ppt_y+#ppt_h*1.125000"/>
                                          </p:val>
                                        </p:tav>
                                        <p:tav tm="100000">
                                          <p:val>
                                            <p:strVal val="#ppt_y"/>
                                          </p:val>
                                        </p:tav>
                                      </p:tavLst>
                                    </p:anim>
                                    <p:animEffect transition="in" filter="wipe(up)">
                                      <p:cBhvr>
                                        <p:cTn id="66" dur="500"/>
                                        <p:tgtEl>
                                          <p:spTgt spid="39"/>
                                        </p:tgtEl>
                                      </p:cBhvr>
                                    </p:animEffect>
                                  </p:childTnLst>
                                </p:cTn>
                              </p:par>
                              <p:par>
                                <p:cTn id="67" presetID="12" presetClass="entr" presetSubtype="4" fill="hold" nodeType="withEffect">
                                  <p:stCondLst>
                                    <p:cond delay="3750"/>
                                  </p:stCondLst>
                                  <p:childTnLst>
                                    <p:set>
                                      <p:cBhvr>
                                        <p:cTn id="68" dur="1" fill="hold">
                                          <p:stCondLst>
                                            <p:cond delay="0"/>
                                          </p:stCondLst>
                                        </p:cTn>
                                        <p:tgtEl>
                                          <p:spTgt spid="40"/>
                                        </p:tgtEl>
                                        <p:attrNameLst>
                                          <p:attrName>style.visibility</p:attrName>
                                        </p:attrNameLst>
                                      </p:cBhvr>
                                      <p:to>
                                        <p:strVal val="visible"/>
                                      </p:to>
                                    </p:set>
                                    <p:anim calcmode="lin" valueType="num">
                                      <p:cBhvr additive="base">
                                        <p:cTn id="69" dur="500"/>
                                        <p:tgtEl>
                                          <p:spTgt spid="40"/>
                                        </p:tgtEl>
                                        <p:attrNameLst>
                                          <p:attrName>ppt_y</p:attrName>
                                        </p:attrNameLst>
                                      </p:cBhvr>
                                      <p:tavLst>
                                        <p:tav tm="0">
                                          <p:val>
                                            <p:strVal val="#ppt_y+#ppt_h*1.125000"/>
                                          </p:val>
                                        </p:tav>
                                        <p:tav tm="100000">
                                          <p:val>
                                            <p:strVal val="#ppt_y"/>
                                          </p:val>
                                        </p:tav>
                                      </p:tavLst>
                                    </p:anim>
                                    <p:animEffect transition="in" filter="wipe(up)">
                                      <p:cBhvr>
                                        <p:cTn id="70" dur="500"/>
                                        <p:tgtEl>
                                          <p:spTgt spid="40"/>
                                        </p:tgtEl>
                                      </p:cBhvr>
                                    </p:animEffect>
                                  </p:childTnLst>
                                </p:cTn>
                              </p:par>
                              <p:par>
                                <p:cTn id="71" presetID="12" presetClass="entr" presetSubtype="4" fill="hold" nodeType="withEffect">
                                  <p:stCondLst>
                                    <p:cond delay="4000"/>
                                  </p:stCondLst>
                                  <p:childTnLst>
                                    <p:set>
                                      <p:cBhvr>
                                        <p:cTn id="72" dur="1" fill="hold">
                                          <p:stCondLst>
                                            <p:cond delay="0"/>
                                          </p:stCondLst>
                                        </p:cTn>
                                        <p:tgtEl>
                                          <p:spTgt spid="41"/>
                                        </p:tgtEl>
                                        <p:attrNameLst>
                                          <p:attrName>style.visibility</p:attrName>
                                        </p:attrNameLst>
                                      </p:cBhvr>
                                      <p:to>
                                        <p:strVal val="visible"/>
                                      </p:to>
                                    </p:set>
                                    <p:anim calcmode="lin" valueType="num">
                                      <p:cBhvr additive="base">
                                        <p:cTn id="73" dur="500"/>
                                        <p:tgtEl>
                                          <p:spTgt spid="41"/>
                                        </p:tgtEl>
                                        <p:attrNameLst>
                                          <p:attrName>ppt_y</p:attrName>
                                        </p:attrNameLst>
                                      </p:cBhvr>
                                      <p:tavLst>
                                        <p:tav tm="0">
                                          <p:val>
                                            <p:strVal val="#ppt_y+#ppt_h*1.125000"/>
                                          </p:val>
                                        </p:tav>
                                        <p:tav tm="100000">
                                          <p:val>
                                            <p:strVal val="#ppt_y"/>
                                          </p:val>
                                        </p:tav>
                                      </p:tavLst>
                                    </p:anim>
                                    <p:animEffect transition="in" filter="wipe(up)">
                                      <p:cBhvr>
                                        <p:cTn id="74" dur="500"/>
                                        <p:tgtEl>
                                          <p:spTgt spid="41"/>
                                        </p:tgtEl>
                                      </p:cBhvr>
                                    </p:animEffect>
                                  </p:childTnLst>
                                </p:cTn>
                              </p:par>
                              <p:par>
                                <p:cTn id="75" presetID="12" presetClass="entr" presetSubtype="4" fill="hold" nodeType="withEffect">
                                  <p:stCondLst>
                                    <p:cond delay="4250"/>
                                  </p:stCondLst>
                                  <p:childTnLst>
                                    <p:set>
                                      <p:cBhvr>
                                        <p:cTn id="76" dur="1" fill="hold">
                                          <p:stCondLst>
                                            <p:cond delay="0"/>
                                          </p:stCondLst>
                                        </p:cTn>
                                        <p:tgtEl>
                                          <p:spTgt spid="42"/>
                                        </p:tgtEl>
                                        <p:attrNameLst>
                                          <p:attrName>style.visibility</p:attrName>
                                        </p:attrNameLst>
                                      </p:cBhvr>
                                      <p:to>
                                        <p:strVal val="visible"/>
                                      </p:to>
                                    </p:set>
                                    <p:anim calcmode="lin" valueType="num">
                                      <p:cBhvr additive="base">
                                        <p:cTn id="77" dur="500"/>
                                        <p:tgtEl>
                                          <p:spTgt spid="42"/>
                                        </p:tgtEl>
                                        <p:attrNameLst>
                                          <p:attrName>ppt_y</p:attrName>
                                        </p:attrNameLst>
                                      </p:cBhvr>
                                      <p:tavLst>
                                        <p:tav tm="0">
                                          <p:val>
                                            <p:strVal val="#ppt_y+#ppt_h*1.125000"/>
                                          </p:val>
                                        </p:tav>
                                        <p:tav tm="100000">
                                          <p:val>
                                            <p:strVal val="#ppt_y"/>
                                          </p:val>
                                        </p:tav>
                                      </p:tavLst>
                                    </p:anim>
                                    <p:animEffect transition="in" filter="wipe(up)">
                                      <p:cBhvr>
                                        <p:cTn id="78" dur="500"/>
                                        <p:tgtEl>
                                          <p:spTgt spid="42"/>
                                        </p:tgtEl>
                                      </p:cBhvr>
                                    </p:animEffect>
                                  </p:childTnLst>
                                </p:cTn>
                              </p:par>
                              <p:par>
                                <p:cTn id="79" presetID="12" presetClass="entr" presetSubtype="4" fill="hold" nodeType="withEffect">
                                  <p:stCondLst>
                                    <p:cond delay="4500"/>
                                  </p:stCondLst>
                                  <p:childTnLst>
                                    <p:set>
                                      <p:cBhvr>
                                        <p:cTn id="80" dur="1" fill="hold">
                                          <p:stCondLst>
                                            <p:cond delay="0"/>
                                          </p:stCondLst>
                                        </p:cTn>
                                        <p:tgtEl>
                                          <p:spTgt spid="44"/>
                                        </p:tgtEl>
                                        <p:attrNameLst>
                                          <p:attrName>style.visibility</p:attrName>
                                        </p:attrNameLst>
                                      </p:cBhvr>
                                      <p:to>
                                        <p:strVal val="visible"/>
                                      </p:to>
                                    </p:set>
                                    <p:anim calcmode="lin" valueType="num">
                                      <p:cBhvr additive="base">
                                        <p:cTn id="81" dur="500"/>
                                        <p:tgtEl>
                                          <p:spTgt spid="44"/>
                                        </p:tgtEl>
                                        <p:attrNameLst>
                                          <p:attrName>ppt_y</p:attrName>
                                        </p:attrNameLst>
                                      </p:cBhvr>
                                      <p:tavLst>
                                        <p:tav tm="0">
                                          <p:val>
                                            <p:strVal val="#ppt_y+#ppt_h*1.125000"/>
                                          </p:val>
                                        </p:tav>
                                        <p:tav tm="100000">
                                          <p:val>
                                            <p:strVal val="#ppt_y"/>
                                          </p:val>
                                        </p:tav>
                                      </p:tavLst>
                                    </p:anim>
                                    <p:animEffect transition="in" filter="wipe(up)">
                                      <p:cBhvr>
                                        <p:cTn id="82" dur="500"/>
                                        <p:tgtEl>
                                          <p:spTgt spid="44"/>
                                        </p:tgtEl>
                                      </p:cBhvr>
                                    </p:animEffect>
                                  </p:childTnLst>
                                </p:cTn>
                              </p:par>
                              <p:par>
                                <p:cTn id="83" presetID="12" presetClass="entr" presetSubtype="4" fill="hold" nodeType="withEffect">
                                  <p:stCondLst>
                                    <p:cond delay="4750"/>
                                  </p:stCondLst>
                                  <p:childTnLst>
                                    <p:set>
                                      <p:cBhvr>
                                        <p:cTn id="84" dur="1" fill="hold">
                                          <p:stCondLst>
                                            <p:cond delay="0"/>
                                          </p:stCondLst>
                                        </p:cTn>
                                        <p:tgtEl>
                                          <p:spTgt spid="45"/>
                                        </p:tgtEl>
                                        <p:attrNameLst>
                                          <p:attrName>style.visibility</p:attrName>
                                        </p:attrNameLst>
                                      </p:cBhvr>
                                      <p:to>
                                        <p:strVal val="visible"/>
                                      </p:to>
                                    </p:set>
                                    <p:anim calcmode="lin" valueType="num">
                                      <p:cBhvr additive="base">
                                        <p:cTn id="85" dur="500"/>
                                        <p:tgtEl>
                                          <p:spTgt spid="45"/>
                                        </p:tgtEl>
                                        <p:attrNameLst>
                                          <p:attrName>ppt_y</p:attrName>
                                        </p:attrNameLst>
                                      </p:cBhvr>
                                      <p:tavLst>
                                        <p:tav tm="0">
                                          <p:val>
                                            <p:strVal val="#ppt_y+#ppt_h*1.125000"/>
                                          </p:val>
                                        </p:tav>
                                        <p:tav tm="100000">
                                          <p:val>
                                            <p:strVal val="#ppt_y"/>
                                          </p:val>
                                        </p:tav>
                                      </p:tavLst>
                                    </p:anim>
                                    <p:animEffect transition="in" filter="wipe(up)">
                                      <p:cBhvr>
                                        <p:cTn id="86" dur="500"/>
                                        <p:tgtEl>
                                          <p:spTgt spid="45"/>
                                        </p:tgtEl>
                                      </p:cBhvr>
                                    </p:animEffect>
                                  </p:childTnLst>
                                </p:cTn>
                              </p:par>
                              <p:par>
                                <p:cTn id="87" presetID="12" presetClass="entr" presetSubtype="4" fill="hold" nodeType="withEffect">
                                  <p:stCondLst>
                                    <p:cond delay="5000"/>
                                  </p:stCondLst>
                                  <p:childTnLst>
                                    <p:set>
                                      <p:cBhvr>
                                        <p:cTn id="88" dur="1" fill="hold">
                                          <p:stCondLst>
                                            <p:cond delay="0"/>
                                          </p:stCondLst>
                                        </p:cTn>
                                        <p:tgtEl>
                                          <p:spTgt spid="47"/>
                                        </p:tgtEl>
                                        <p:attrNameLst>
                                          <p:attrName>style.visibility</p:attrName>
                                        </p:attrNameLst>
                                      </p:cBhvr>
                                      <p:to>
                                        <p:strVal val="visible"/>
                                      </p:to>
                                    </p:set>
                                    <p:anim calcmode="lin" valueType="num">
                                      <p:cBhvr additive="base">
                                        <p:cTn id="89" dur="500"/>
                                        <p:tgtEl>
                                          <p:spTgt spid="47"/>
                                        </p:tgtEl>
                                        <p:attrNameLst>
                                          <p:attrName>ppt_y</p:attrName>
                                        </p:attrNameLst>
                                      </p:cBhvr>
                                      <p:tavLst>
                                        <p:tav tm="0">
                                          <p:val>
                                            <p:strVal val="#ppt_y+#ppt_h*1.125000"/>
                                          </p:val>
                                        </p:tav>
                                        <p:tav tm="100000">
                                          <p:val>
                                            <p:strVal val="#ppt_y"/>
                                          </p:val>
                                        </p:tav>
                                      </p:tavLst>
                                    </p:anim>
                                    <p:animEffect transition="in" filter="wipe(up)">
                                      <p:cBhvr>
                                        <p:cTn id="90" dur="500"/>
                                        <p:tgtEl>
                                          <p:spTgt spid="47"/>
                                        </p:tgtEl>
                                      </p:cBhvr>
                                    </p:animEffect>
                                  </p:childTnLst>
                                </p:cTn>
                              </p:par>
                              <p:par>
                                <p:cTn id="91" presetID="12" presetClass="entr" presetSubtype="4" fill="hold" nodeType="withEffect">
                                  <p:stCondLst>
                                    <p:cond delay="5250"/>
                                  </p:stCondLst>
                                  <p:childTnLst>
                                    <p:set>
                                      <p:cBhvr>
                                        <p:cTn id="92" dur="1" fill="hold">
                                          <p:stCondLst>
                                            <p:cond delay="0"/>
                                          </p:stCondLst>
                                        </p:cTn>
                                        <p:tgtEl>
                                          <p:spTgt spid="48"/>
                                        </p:tgtEl>
                                        <p:attrNameLst>
                                          <p:attrName>style.visibility</p:attrName>
                                        </p:attrNameLst>
                                      </p:cBhvr>
                                      <p:to>
                                        <p:strVal val="visible"/>
                                      </p:to>
                                    </p:set>
                                    <p:anim calcmode="lin" valueType="num">
                                      <p:cBhvr additive="base">
                                        <p:cTn id="93" dur="500"/>
                                        <p:tgtEl>
                                          <p:spTgt spid="48"/>
                                        </p:tgtEl>
                                        <p:attrNameLst>
                                          <p:attrName>ppt_y</p:attrName>
                                        </p:attrNameLst>
                                      </p:cBhvr>
                                      <p:tavLst>
                                        <p:tav tm="0">
                                          <p:val>
                                            <p:strVal val="#ppt_y+#ppt_h*1.125000"/>
                                          </p:val>
                                        </p:tav>
                                        <p:tav tm="100000">
                                          <p:val>
                                            <p:strVal val="#ppt_y"/>
                                          </p:val>
                                        </p:tav>
                                      </p:tavLst>
                                    </p:anim>
                                    <p:animEffect transition="in" filter="wipe(up)">
                                      <p:cBhvr>
                                        <p:cTn id="94" dur="500"/>
                                        <p:tgtEl>
                                          <p:spTgt spid="48"/>
                                        </p:tgtEl>
                                      </p:cBhvr>
                                    </p:animEffect>
                                  </p:childTnLst>
                                </p:cTn>
                              </p:par>
                              <p:par>
                                <p:cTn id="95" presetID="12" presetClass="entr" presetSubtype="4" fill="hold" nodeType="withEffect">
                                  <p:stCondLst>
                                    <p:cond delay="5500"/>
                                  </p:stCondLst>
                                  <p:childTnLst>
                                    <p:set>
                                      <p:cBhvr>
                                        <p:cTn id="96" dur="1" fill="hold">
                                          <p:stCondLst>
                                            <p:cond delay="0"/>
                                          </p:stCondLst>
                                        </p:cTn>
                                        <p:tgtEl>
                                          <p:spTgt spid="49"/>
                                        </p:tgtEl>
                                        <p:attrNameLst>
                                          <p:attrName>style.visibility</p:attrName>
                                        </p:attrNameLst>
                                      </p:cBhvr>
                                      <p:to>
                                        <p:strVal val="visible"/>
                                      </p:to>
                                    </p:set>
                                    <p:anim calcmode="lin" valueType="num">
                                      <p:cBhvr additive="base">
                                        <p:cTn id="97" dur="500"/>
                                        <p:tgtEl>
                                          <p:spTgt spid="49"/>
                                        </p:tgtEl>
                                        <p:attrNameLst>
                                          <p:attrName>ppt_y</p:attrName>
                                        </p:attrNameLst>
                                      </p:cBhvr>
                                      <p:tavLst>
                                        <p:tav tm="0">
                                          <p:val>
                                            <p:strVal val="#ppt_y+#ppt_h*1.125000"/>
                                          </p:val>
                                        </p:tav>
                                        <p:tav tm="100000">
                                          <p:val>
                                            <p:strVal val="#ppt_y"/>
                                          </p:val>
                                        </p:tav>
                                      </p:tavLst>
                                    </p:anim>
                                    <p:animEffect transition="in" filter="wipe(up)">
                                      <p:cBhvr>
                                        <p:cTn id="98" dur="500"/>
                                        <p:tgtEl>
                                          <p:spTgt spid="49"/>
                                        </p:tgtEl>
                                      </p:cBhvr>
                                    </p:animEffect>
                                  </p:childTnLst>
                                </p:cTn>
                              </p:par>
                              <p:par>
                                <p:cTn id="99" presetID="12" presetClass="entr" presetSubtype="4" fill="hold" nodeType="withEffect">
                                  <p:stCondLst>
                                    <p:cond delay="5750"/>
                                  </p:stCondLst>
                                  <p:childTnLst>
                                    <p:set>
                                      <p:cBhvr>
                                        <p:cTn id="100" dur="1" fill="hold">
                                          <p:stCondLst>
                                            <p:cond delay="0"/>
                                          </p:stCondLst>
                                        </p:cTn>
                                        <p:tgtEl>
                                          <p:spTgt spid="50"/>
                                        </p:tgtEl>
                                        <p:attrNameLst>
                                          <p:attrName>style.visibility</p:attrName>
                                        </p:attrNameLst>
                                      </p:cBhvr>
                                      <p:to>
                                        <p:strVal val="visible"/>
                                      </p:to>
                                    </p:set>
                                    <p:anim calcmode="lin" valueType="num">
                                      <p:cBhvr additive="base">
                                        <p:cTn id="101" dur="500"/>
                                        <p:tgtEl>
                                          <p:spTgt spid="50"/>
                                        </p:tgtEl>
                                        <p:attrNameLst>
                                          <p:attrName>ppt_y</p:attrName>
                                        </p:attrNameLst>
                                      </p:cBhvr>
                                      <p:tavLst>
                                        <p:tav tm="0">
                                          <p:val>
                                            <p:strVal val="#ppt_y+#ppt_h*1.125000"/>
                                          </p:val>
                                        </p:tav>
                                        <p:tav tm="100000">
                                          <p:val>
                                            <p:strVal val="#ppt_y"/>
                                          </p:val>
                                        </p:tav>
                                      </p:tavLst>
                                    </p:anim>
                                    <p:animEffect transition="in" filter="wipe(up)">
                                      <p:cBhvr>
                                        <p:cTn id="102" dur="500"/>
                                        <p:tgtEl>
                                          <p:spTgt spid="50"/>
                                        </p:tgtEl>
                                      </p:cBhvr>
                                    </p:animEffect>
                                  </p:childTnLst>
                                </p:cTn>
                              </p:par>
                              <p:par>
                                <p:cTn id="103" presetID="12" presetClass="entr" presetSubtype="4" fill="hold" nodeType="withEffect">
                                  <p:stCondLst>
                                    <p:cond delay="6000"/>
                                  </p:stCondLst>
                                  <p:childTnLst>
                                    <p:set>
                                      <p:cBhvr>
                                        <p:cTn id="104" dur="1" fill="hold">
                                          <p:stCondLst>
                                            <p:cond delay="0"/>
                                          </p:stCondLst>
                                        </p:cTn>
                                        <p:tgtEl>
                                          <p:spTgt spid="51"/>
                                        </p:tgtEl>
                                        <p:attrNameLst>
                                          <p:attrName>style.visibility</p:attrName>
                                        </p:attrNameLst>
                                      </p:cBhvr>
                                      <p:to>
                                        <p:strVal val="visible"/>
                                      </p:to>
                                    </p:set>
                                    <p:anim calcmode="lin" valueType="num">
                                      <p:cBhvr additive="base">
                                        <p:cTn id="105" dur="500"/>
                                        <p:tgtEl>
                                          <p:spTgt spid="51"/>
                                        </p:tgtEl>
                                        <p:attrNameLst>
                                          <p:attrName>ppt_y</p:attrName>
                                        </p:attrNameLst>
                                      </p:cBhvr>
                                      <p:tavLst>
                                        <p:tav tm="0">
                                          <p:val>
                                            <p:strVal val="#ppt_y+#ppt_h*1.125000"/>
                                          </p:val>
                                        </p:tav>
                                        <p:tav tm="100000">
                                          <p:val>
                                            <p:strVal val="#ppt_y"/>
                                          </p:val>
                                        </p:tav>
                                      </p:tavLst>
                                    </p:anim>
                                    <p:animEffect transition="in" filter="wipe(up)">
                                      <p:cBhvr>
                                        <p:cTn id="106" dur="500"/>
                                        <p:tgtEl>
                                          <p:spTgt spid="51"/>
                                        </p:tgtEl>
                                      </p:cBhvr>
                                    </p:animEffect>
                                  </p:childTnLst>
                                </p:cTn>
                              </p:par>
                              <p:par>
                                <p:cTn id="107" presetID="12" presetClass="entr" presetSubtype="4" fill="hold" nodeType="withEffect">
                                  <p:stCondLst>
                                    <p:cond delay="6250"/>
                                  </p:stCondLst>
                                  <p:childTnLst>
                                    <p:set>
                                      <p:cBhvr>
                                        <p:cTn id="108" dur="1" fill="hold">
                                          <p:stCondLst>
                                            <p:cond delay="0"/>
                                          </p:stCondLst>
                                        </p:cTn>
                                        <p:tgtEl>
                                          <p:spTgt spid="52"/>
                                        </p:tgtEl>
                                        <p:attrNameLst>
                                          <p:attrName>style.visibility</p:attrName>
                                        </p:attrNameLst>
                                      </p:cBhvr>
                                      <p:to>
                                        <p:strVal val="visible"/>
                                      </p:to>
                                    </p:set>
                                    <p:anim calcmode="lin" valueType="num">
                                      <p:cBhvr additive="base">
                                        <p:cTn id="109" dur="500"/>
                                        <p:tgtEl>
                                          <p:spTgt spid="52"/>
                                        </p:tgtEl>
                                        <p:attrNameLst>
                                          <p:attrName>ppt_y</p:attrName>
                                        </p:attrNameLst>
                                      </p:cBhvr>
                                      <p:tavLst>
                                        <p:tav tm="0">
                                          <p:val>
                                            <p:strVal val="#ppt_y+#ppt_h*1.125000"/>
                                          </p:val>
                                        </p:tav>
                                        <p:tav tm="100000">
                                          <p:val>
                                            <p:strVal val="#ppt_y"/>
                                          </p:val>
                                        </p:tav>
                                      </p:tavLst>
                                    </p:anim>
                                    <p:animEffect transition="in" filter="wipe(up)">
                                      <p:cBhvr>
                                        <p:cTn id="110"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1"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13030-EE7E-E483-7902-111FA96FE100}"/>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4E4385A-03F8-F417-3BD4-0ED4E0AD23C5}"/>
              </a:ext>
            </a:extLst>
          </p:cNvPr>
          <p:cNvGrpSpPr/>
          <p:nvPr/>
        </p:nvGrpSpPr>
        <p:grpSpPr>
          <a:xfrm>
            <a:off x="0" y="1190217"/>
            <a:ext cx="11386602" cy="6064023"/>
            <a:chOff x="0" y="1190217"/>
            <a:chExt cx="11386602" cy="6064023"/>
          </a:xfrm>
        </p:grpSpPr>
        <p:pic>
          <p:nvPicPr>
            <p:cNvPr id="14" name="Picture 13">
              <a:extLst>
                <a:ext uri="{FF2B5EF4-FFF2-40B4-BE49-F238E27FC236}">
                  <a16:creationId xmlns:a16="http://schemas.microsoft.com/office/drawing/2014/main" id="{281B0628-B9AF-34E1-CDA5-04B36D9F74B0}"/>
                </a:ext>
              </a:extLst>
            </p:cNvPr>
            <p:cNvPicPr>
              <a:picLocks noChangeAspect="1"/>
            </p:cNvPicPr>
            <p:nvPr/>
          </p:nvPicPr>
          <p:blipFill>
            <a:blip r:embed="rId4">
              <a:extLst>
                <a:ext uri="{28A0092B-C50C-407E-A947-70E740481C1C}">
                  <a14:useLocalDpi xmlns:a14="http://schemas.microsoft.com/office/drawing/2010/main" val="0"/>
                </a:ext>
              </a:extLst>
            </a:blip>
            <a:srcRect t="7531" b="19984"/>
            <a:stretch/>
          </p:blipFill>
          <p:spPr bwMode="auto">
            <a:xfrm>
              <a:off x="0" y="2871654"/>
              <a:ext cx="8235031" cy="3986347"/>
            </a:xfrm>
            <a:custGeom>
              <a:avLst/>
              <a:gdLst>
                <a:gd name="connsiteX0" fmla="*/ 0 w 8235031"/>
                <a:gd name="connsiteY0" fmla="*/ 0 h 3986347"/>
                <a:gd name="connsiteX1" fmla="*/ 3178594 w 8235031"/>
                <a:gd name="connsiteY1" fmla="*/ 0 h 3986347"/>
                <a:gd name="connsiteX2" fmla="*/ 8235031 w 8235031"/>
                <a:gd name="connsiteY2" fmla="*/ 2654699 h 3986347"/>
                <a:gd name="connsiteX3" fmla="*/ 8235031 w 8235031"/>
                <a:gd name="connsiteY3" fmla="*/ 3986347 h 3986347"/>
                <a:gd name="connsiteX4" fmla="*/ 0 w 8235031"/>
                <a:gd name="connsiteY4" fmla="*/ 3986347 h 398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35031" h="3986347">
                  <a:moveTo>
                    <a:pt x="0" y="0"/>
                  </a:moveTo>
                  <a:lnTo>
                    <a:pt x="3178594" y="0"/>
                  </a:lnTo>
                  <a:lnTo>
                    <a:pt x="8235031" y="2654699"/>
                  </a:lnTo>
                  <a:lnTo>
                    <a:pt x="8235031" y="3986347"/>
                  </a:lnTo>
                  <a:lnTo>
                    <a:pt x="0" y="3986347"/>
                  </a:lnTo>
                  <a:close/>
                </a:path>
              </a:pathLst>
            </a:custGeom>
            <a:noFill/>
          </p:spPr>
        </p:pic>
        <p:grpSp>
          <p:nvGrpSpPr>
            <p:cNvPr id="6" name="Group 5">
              <a:extLst>
                <a:ext uri="{FF2B5EF4-FFF2-40B4-BE49-F238E27FC236}">
                  <a16:creationId xmlns:a16="http://schemas.microsoft.com/office/drawing/2014/main" id="{80705B61-5CA6-14AC-E67F-402EA56508F0}"/>
                </a:ext>
              </a:extLst>
            </p:cNvPr>
            <p:cNvGrpSpPr/>
            <p:nvPr/>
          </p:nvGrpSpPr>
          <p:grpSpPr>
            <a:xfrm>
              <a:off x="0" y="1190217"/>
              <a:ext cx="11386602" cy="6064023"/>
              <a:chOff x="0" y="1190217"/>
              <a:chExt cx="11386602" cy="6064023"/>
            </a:xfrm>
          </p:grpSpPr>
          <p:sp>
            <p:nvSpPr>
              <p:cNvPr id="3" name="Right Triangle 2">
                <a:extLst>
                  <a:ext uri="{FF2B5EF4-FFF2-40B4-BE49-F238E27FC236}">
                    <a16:creationId xmlns:a16="http://schemas.microsoft.com/office/drawing/2014/main" id="{DF79D9EE-ABBF-4805-DB18-C350E3442CBD}"/>
                  </a:ext>
                </a:extLst>
              </p:cNvPr>
              <p:cNvSpPr/>
              <p:nvPr/>
            </p:nvSpPr>
            <p:spPr>
              <a:xfrm>
                <a:off x="0" y="1190217"/>
                <a:ext cx="10795498" cy="5667783"/>
              </a:xfrm>
              <a:prstGeom prst="rtTriangle">
                <a:avLst/>
              </a:prstGeom>
              <a:gradFill flip="none" rotWithShape="1">
                <a:gsLst>
                  <a:gs pos="75000">
                    <a:srgbClr val="1E0000">
                      <a:alpha val="92000"/>
                    </a:srgbClr>
                  </a:gs>
                  <a:gs pos="100000">
                    <a:schemeClr val="tx1"/>
                  </a:gs>
                  <a:gs pos="37000">
                    <a:srgbClr val="A00000">
                      <a:alpha val="54000"/>
                    </a:srgbClr>
                  </a:gs>
                  <a:gs pos="14000">
                    <a:srgbClr val="C00000"/>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8">
                <a:extLst>
                  <a:ext uri="{FF2B5EF4-FFF2-40B4-BE49-F238E27FC236}">
                    <a16:creationId xmlns:a16="http://schemas.microsoft.com/office/drawing/2014/main" id="{E4E7CE4E-FC4D-DF40-6E30-F43DDE685637}"/>
                  </a:ext>
                </a:extLst>
              </p:cNvPr>
              <p:cNvSpPr/>
              <p:nvPr/>
            </p:nvSpPr>
            <p:spPr>
              <a:xfrm rot="21446606">
                <a:off x="502690" y="1525512"/>
                <a:ext cx="10883912" cy="5728728"/>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8" name="Title 1">
            <a:extLst>
              <a:ext uri="{FF2B5EF4-FFF2-40B4-BE49-F238E27FC236}">
                <a16:creationId xmlns:a16="http://schemas.microsoft.com/office/drawing/2014/main" id="{83D0FD88-9704-A946-59DB-7079F6F31751}"/>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SMH Local Content</a:t>
            </a:r>
          </a:p>
        </p:txBody>
      </p:sp>
      <p:pic>
        <p:nvPicPr>
          <p:cNvPr id="4" name="Picture 3">
            <a:extLst>
              <a:ext uri="{FF2B5EF4-FFF2-40B4-BE49-F238E27FC236}">
                <a16:creationId xmlns:a16="http://schemas.microsoft.com/office/drawing/2014/main" id="{4FE9315E-E059-8CF3-E639-1ADA77D2CD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5" name="Picture 4">
            <a:extLst>
              <a:ext uri="{FF2B5EF4-FFF2-40B4-BE49-F238E27FC236}">
                <a16:creationId xmlns:a16="http://schemas.microsoft.com/office/drawing/2014/main" id="{896A27BA-5439-9180-CE29-CED2B986854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59" name="Group 58">
            <a:extLst>
              <a:ext uri="{FF2B5EF4-FFF2-40B4-BE49-F238E27FC236}">
                <a16:creationId xmlns:a16="http://schemas.microsoft.com/office/drawing/2014/main" id="{2B4D8624-B24F-340A-E795-3504B7C7D06E}"/>
              </a:ext>
            </a:extLst>
          </p:cNvPr>
          <p:cNvGrpSpPr/>
          <p:nvPr/>
        </p:nvGrpSpPr>
        <p:grpSpPr>
          <a:xfrm>
            <a:off x="5700348" y="1684060"/>
            <a:ext cx="5940789" cy="3489881"/>
            <a:chOff x="5700348" y="1684060"/>
            <a:chExt cx="5940789" cy="3489881"/>
          </a:xfrm>
        </p:grpSpPr>
        <p:sp>
          <p:nvSpPr>
            <p:cNvPr id="57" name="Rectangle 56">
              <a:extLst>
                <a:ext uri="{FF2B5EF4-FFF2-40B4-BE49-F238E27FC236}">
                  <a16:creationId xmlns:a16="http://schemas.microsoft.com/office/drawing/2014/main" id="{CA4A5B4F-A865-72AA-FE3A-C5B40ED36311}"/>
                </a:ext>
              </a:extLst>
            </p:cNvPr>
            <p:cNvSpPr/>
            <p:nvPr/>
          </p:nvSpPr>
          <p:spPr>
            <a:xfrm>
              <a:off x="5700348" y="1684060"/>
              <a:ext cx="5940789" cy="3489881"/>
            </a:xfrm>
            <a:prstGeom prst="rect">
              <a:avLst/>
            </a:prstGeom>
            <a:gradFill>
              <a:gsLst>
                <a:gs pos="23000">
                  <a:srgbClr val="6C3F3F">
                    <a:lumMod val="56000"/>
                  </a:srgbClr>
                </a:gs>
                <a:gs pos="100000">
                  <a:srgbClr val="860000"/>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58" name="Picture 57">
              <a:extLst>
                <a:ext uri="{FF2B5EF4-FFF2-40B4-BE49-F238E27FC236}">
                  <a16:creationId xmlns:a16="http://schemas.microsoft.com/office/drawing/2014/main" id="{8E8326B2-AA26-1A49-293F-464C01B39087}"/>
                </a:ext>
              </a:extLst>
            </p:cNvPr>
            <p:cNvPicPr>
              <a:picLocks noChangeAspect="1"/>
            </p:cNvPicPr>
            <p:nvPr/>
          </p:nvPicPr>
          <p:blipFill>
            <a:blip r:embed="rId7">
              <a:extLst>
                <a:ext uri="{28A0092B-C50C-407E-A947-70E740481C1C}">
                  <a14:useLocalDpi xmlns:a14="http://schemas.microsoft.com/office/drawing/2010/main" val="0"/>
                </a:ext>
              </a:extLst>
            </a:blip>
            <a:srcRect t="-276" b="276"/>
            <a:stretch>
              <a:fillRect/>
            </a:stretch>
          </p:blipFill>
          <p:spPr>
            <a:xfrm>
              <a:off x="5868907" y="1862583"/>
              <a:ext cx="5603671" cy="3132834"/>
            </a:xfrm>
            <a:prstGeom prst="rect">
              <a:avLst/>
            </a:prstGeom>
          </p:spPr>
        </p:pic>
      </p:grpSp>
      <p:grpSp>
        <p:nvGrpSpPr>
          <p:cNvPr id="50" name="Group 49">
            <a:extLst>
              <a:ext uri="{FF2B5EF4-FFF2-40B4-BE49-F238E27FC236}">
                <a16:creationId xmlns:a16="http://schemas.microsoft.com/office/drawing/2014/main" id="{09EAEB19-F770-ECE4-34B5-6AEE2D4DED2C}"/>
              </a:ext>
            </a:extLst>
          </p:cNvPr>
          <p:cNvGrpSpPr/>
          <p:nvPr/>
        </p:nvGrpSpPr>
        <p:grpSpPr>
          <a:xfrm>
            <a:off x="550863" y="1697448"/>
            <a:ext cx="4990575" cy="3463105"/>
            <a:chOff x="550863" y="1532892"/>
            <a:chExt cx="4990575" cy="3463105"/>
          </a:xfrm>
        </p:grpSpPr>
        <p:grpSp>
          <p:nvGrpSpPr>
            <p:cNvPr id="51" name="Group 50">
              <a:extLst>
                <a:ext uri="{FF2B5EF4-FFF2-40B4-BE49-F238E27FC236}">
                  <a16:creationId xmlns:a16="http://schemas.microsoft.com/office/drawing/2014/main" id="{55F6A594-14D8-BDE7-6951-CCFD76EF2DD1}"/>
                </a:ext>
              </a:extLst>
            </p:cNvPr>
            <p:cNvGrpSpPr/>
            <p:nvPr/>
          </p:nvGrpSpPr>
          <p:grpSpPr>
            <a:xfrm>
              <a:off x="550863" y="1990179"/>
              <a:ext cx="4990575" cy="3005818"/>
              <a:chOff x="543215" y="2063910"/>
              <a:chExt cx="4990575" cy="3005818"/>
            </a:xfrm>
          </p:grpSpPr>
          <p:sp>
            <p:nvSpPr>
              <p:cNvPr id="55" name="Rectangle: Rounded Corners 54">
                <a:extLst>
                  <a:ext uri="{FF2B5EF4-FFF2-40B4-BE49-F238E27FC236}">
                    <a16:creationId xmlns:a16="http://schemas.microsoft.com/office/drawing/2014/main" id="{B94064FE-17CB-6ED7-2E3B-DF68B17F7D12}"/>
                  </a:ext>
                </a:extLst>
              </p:cNvPr>
              <p:cNvSpPr/>
              <p:nvPr/>
            </p:nvSpPr>
            <p:spPr>
              <a:xfrm>
                <a:off x="543215" y="2063910"/>
                <a:ext cx="4990575" cy="3005818"/>
              </a:xfrm>
              <a:prstGeom prst="roundRect">
                <a:avLst>
                  <a:gd name="adj" fmla="val 6889"/>
                </a:avLst>
              </a:prstGeom>
              <a:solidFill>
                <a:schemeClr val="bg1"/>
              </a:solidFill>
              <a:ln w="12700">
                <a:noFill/>
              </a:ln>
              <a:effectLst>
                <a:outerShdw blurRad="469900" dist="152400" dir="2700000" algn="tl" rotWithShape="0">
                  <a:prstClr val="black">
                    <a:alpha val="1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6" name="Text Placeholder 10">
                <a:extLst>
                  <a:ext uri="{FF2B5EF4-FFF2-40B4-BE49-F238E27FC236}">
                    <a16:creationId xmlns:a16="http://schemas.microsoft.com/office/drawing/2014/main" id="{2B93C46E-AAD6-9514-4D40-681A65577107}"/>
                  </a:ext>
                </a:extLst>
              </p:cNvPr>
              <p:cNvSpPr txBox="1">
                <a:spLocks/>
              </p:cNvSpPr>
              <p:nvPr/>
            </p:nvSpPr>
            <p:spPr>
              <a:xfrm>
                <a:off x="625219" y="2812767"/>
                <a:ext cx="4826566" cy="1508105"/>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latin typeface="Montserrat" panose="00000500000000000000" pitchFamily="2" charset="0"/>
                  </a:rPr>
                  <a:t>SMH Industrial Services supports local content in Saudi Arabia’s oil and gas sector through the local manufacturing of spare parts, aligning with Vision 2030 by strengthening in-Kingdom capabilities, empowering Saudi talent, and delivering industry-focused solutions that drive sustainable national growth.</a:t>
                </a:r>
              </a:p>
            </p:txBody>
          </p:sp>
        </p:grpSp>
        <p:grpSp>
          <p:nvGrpSpPr>
            <p:cNvPr id="52" name="Group 51">
              <a:extLst>
                <a:ext uri="{FF2B5EF4-FFF2-40B4-BE49-F238E27FC236}">
                  <a16:creationId xmlns:a16="http://schemas.microsoft.com/office/drawing/2014/main" id="{D5957F9E-EA4D-7D28-256C-594F6370BC64}"/>
                </a:ext>
              </a:extLst>
            </p:cNvPr>
            <p:cNvGrpSpPr/>
            <p:nvPr/>
          </p:nvGrpSpPr>
          <p:grpSpPr>
            <a:xfrm>
              <a:off x="2453844" y="1532892"/>
              <a:ext cx="996032" cy="996032"/>
              <a:chOff x="747871" y="1374584"/>
              <a:chExt cx="528705" cy="528705"/>
            </a:xfrm>
          </p:grpSpPr>
          <p:sp>
            <p:nvSpPr>
              <p:cNvPr id="53" name="Oval 52">
                <a:extLst>
                  <a:ext uri="{FF2B5EF4-FFF2-40B4-BE49-F238E27FC236}">
                    <a16:creationId xmlns:a16="http://schemas.microsoft.com/office/drawing/2014/main" id="{924FB465-F533-4404-2EB0-3A0FFE2B5421}"/>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54" name="Graphic 53">
                <a:extLst>
                  <a:ext uri="{FF2B5EF4-FFF2-40B4-BE49-F238E27FC236}">
                    <a16:creationId xmlns:a16="http://schemas.microsoft.com/office/drawing/2014/main" id="{F7C95844-1D22-D35B-D556-44886BA8E1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32223" y="1458936"/>
                <a:ext cx="360000" cy="360000"/>
              </a:xfrm>
              <a:prstGeom prst="rect">
                <a:avLst/>
              </a:prstGeom>
            </p:spPr>
          </p:pic>
        </p:grpSp>
      </p:grpSp>
      <p:pic>
        <p:nvPicPr>
          <p:cNvPr id="2" name="Slide 8 Voiceover">
            <a:hlinkClick r:id="" action="ppaction://media"/>
            <a:extLst>
              <a:ext uri="{FF2B5EF4-FFF2-40B4-BE49-F238E27FC236}">
                <a16:creationId xmlns:a16="http://schemas.microsoft.com/office/drawing/2014/main" id="{EDFD0ECF-25C7-BEA8-001A-185A6CF1CDD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50863" y="7038707"/>
            <a:ext cx="487363" cy="487363"/>
          </a:xfrm>
          <a:prstGeom prst="rect">
            <a:avLst/>
          </a:prstGeom>
        </p:spPr>
      </p:pic>
    </p:spTree>
    <p:extLst>
      <p:ext uri="{BB962C8B-B14F-4D97-AF65-F5344CB8AC3E}">
        <p14:creationId xmlns:p14="http://schemas.microsoft.com/office/powerpoint/2010/main" val="2993362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2000">
        <p159:morph option="byObject"/>
      </p:transition>
    </mc:Choice>
    <mc:Fallback xmlns="">
      <p:transition spd="slow" advTm="1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84" fill="hold"/>
                                        <p:tgtEl>
                                          <p:spTgt spid="2"/>
                                        </p:tgtEl>
                                      </p:cBhvr>
                                    </p:cmd>
                                  </p:childTnLst>
                                </p:cTn>
                              </p:par>
                              <p:par>
                                <p:cTn id="7" presetID="12" presetClass="entr" presetSubtype="4" fill="hold" nodeType="withEffect">
                                  <p:stCondLst>
                                    <p:cond delay="750"/>
                                  </p:stCondLst>
                                  <p:childTnLst>
                                    <p:set>
                                      <p:cBhvr>
                                        <p:cTn id="8" dur="1" fill="hold">
                                          <p:stCondLst>
                                            <p:cond delay="0"/>
                                          </p:stCondLst>
                                        </p:cTn>
                                        <p:tgtEl>
                                          <p:spTgt spid="59"/>
                                        </p:tgtEl>
                                        <p:attrNameLst>
                                          <p:attrName>style.visibility</p:attrName>
                                        </p:attrNameLst>
                                      </p:cBhvr>
                                      <p:to>
                                        <p:strVal val="visible"/>
                                      </p:to>
                                    </p:set>
                                    <p:anim calcmode="lin" valueType="num">
                                      <p:cBhvr additive="base">
                                        <p:cTn id="9" dur="500"/>
                                        <p:tgtEl>
                                          <p:spTgt spid="59"/>
                                        </p:tgtEl>
                                        <p:attrNameLst>
                                          <p:attrName>ppt_y</p:attrName>
                                        </p:attrNameLst>
                                      </p:cBhvr>
                                      <p:tavLst>
                                        <p:tav tm="0">
                                          <p:val>
                                            <p:strVal val="#ppt_y+#ppt_h*1.125000"/>
                                          </p:val>
                                        </p:tav>
                                        <p:tav tm="100000">
                                          <p:val>
                                            <p:strVal val="#ppt_y"/>
                                          </p:val>
                                        </p:tav>
                                      </p:tavLst>
                                    </p:anim>
                                    <p:animEffect transition="in" filter="wipe(up)">
                                      <p:cBhvr>
                                        <p:cTn id="10"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C1BD5-083D-5A31-AF5F-E6460448AF12}"/>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9AE0AD67-2D0F-EE00-061D-84F0EFA6F1BF}"/>
              </a:ext>
            </a:extLst>
          </p:cNvPr>
          <p:cNvGrpSpPr/>
          <p:nvPr/>
        </p:nvGrpSpPr>
        <p:grpSpPr>
          <a:xfrm>
            <a:off x="5605394" y="0"/>
            <a:ext cx="6586606" cy="6858000"/>
            <a:chOff x="5605394" y="0"/>
            <a:chExt cx="6586606" cy="6858000"/>
          </a:xfrm>
        </p:grpSpPr>
        <p:pic>
          <p:nvPicPr>
            <p:cNvPr id="69" name="Picture 68">
              <a:extLst>
                <a:ext uri="{FF2B5EF4-FFF2-40B4-BE49-F238E27FC236}">
                  <a16:creationId xmlns:a16="http://schemas.microsoft.com/office/drawing/2014/main" id="{C5AD3D58-043F-DB27-AEFD-B61B42716A73}"/>
                </a:ext>
              </a:extLst>
            </p:cNvPr>
            <p:cNvPicPr>
              <a:picLocks noChangeAspect="1"/>
            </p:cNvPicPr>
            <p:nvPr/>
          </p:nvPicPr>
          <p:blipFill>
            <a:blip r:embed="rId4">
              <a:extLst>
                <a:ext uri="{28A0092B-C50C-407E-A947-70E740481C1C}">
                  <a14:useLocalDpi xmlns:a14="http://schemas.microsoft.com/office/drawing/2010/main" val="0"/>
                </a:ext>
              </a:extLst>
            </a:blip>
            <a:srcRect l="23047" r="23047"/>
            <a:stretch/>
          </p:blipFill>
          <p:spPr bwMode="auto">
            <a:xfrm>
              <a:off x="5605394" y="0"/>
              <a:ext cx="6586606" cy="6858000"/>
            </a:xfrm>
            <a:custGeom>
              <a:avLst/>
              <a:gdLst>
                <a:gd name="connsiteX0" fmla="*/ 0 w 6586606"/>
                <a:gd name="connsiteY0" fmla="*/ 0 h 6858000"/>
                <a:gd name="connsiteX1" fmla="*/ 6586606 w 6586606"/>
                <a:gd name="connsiteY1" fmla="*/ 0 h 6858000"/>
                <a:gd name="connsiteX2" fmla="*/ 6586606 w 6586606"/>
                <a:gd name="connsiteY2" fmla="*/ 6858000 h 6858000"/>
                <a:gd name="connsiteX3" fmla="*/ 4095735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6586606" y="6858000"/>
                  </a:lnTo>
                  <a:lnTo>
                    <a:pt x="4095735" y="6858000"/>
                  </a:lnTo>
                  <a:close/>
                </a:path>
              </a:pathLst>
            </a:custGeom>
            <a:noFill/>
            <a:ln>
              <a:noFill/>
            </a:ln>
          </p:spPr>
        </p:pic>
        <p:sp>
          <p:nvSpPr>
            <p:cNvPr id="65" name="Free-form: Shape 64">
              <a:extLst>
                <a:ext uri="{FF2B5EF4-FFF2-40B4-BE49-F238E27FC236}">
                  <a16:creationId xmlns:a16="http://schemas.microsoft.com/office/drawing/2014/main" id="{3EB49FC6-EC75-B86A-23FB-3183E7E71999}"/>
                </a:ext>
              </a:extLst>
            </p:cNvPr>
            <p:cNvSpPr/>
            <p:nvPr/>
          </p:nvSpPr>
          <p:spPr>
            <a:xfrm flipH="1">
              <a:off x="5605394"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4000"/>
                  </a:schemeClr>
                </a:gs>
                <a:gs pos="0">
                  <a:srgbClr val="C00000">
                    <a:alpha val="66000"/>
                  </a:srgb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Title 1">
            <a:extLst>
              <a:ext uri="{FF2B5EF4-FFF2-40B4-BE49-F238E27FC236}">
                <a16:creationId xmlns:a16="http://schemas.microsoft.com/office/drawing/2014/main" id="{43619898-9BBF-1C46-2530-D43F11777051}"/>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Milestone</a:t>
            </a:r>
          </a:p>
        </p:txBody>
      </p:sp>
      <p:pic>
        <p:nvPicPr>
          <p:cNvPr id="2" name="Picture 1">
            <a:extLst>
              <a:ext uri="{FF2B5EF4-FFF2-40B4-BE49-F238E27FC236}">
                <a16:creationId xmlns:a16="http://schemas.microsoft.com/office/drawing/2014/main" id="{3C47252A-C96D-A75F-488C-4BC000E454A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10" name="Picture 9">
            <a:extLst>
              <a:ext uri="{FF2B5EF4-FFF2-40B4-BE49-F238E27FC236}">
                <a16:creationId xmlns:a16="http://schemas.microsoft.com/office/drawing/2014/main" id="{3FFC87E3-38D9-9981-37A9-C29442B808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grpSp>
        <p:nvGrpSpPr>
          <p:cNvPr id="3" name="Group 2">
            <a:extLst>
              <a:ext uri="{FF2B5EF4-FFF2-40B4-BE49-F238E27FC236}">
                <a16:creationId xmlns:a16="http://schemas.microsoft.com/office/drawing/2014/main" id="{0E752F8A-89F6-C525-8AE3-DC05A4D2CA7C}"/>
              </a:ext>
            </a:extLst>
          </p:cNvPr>
          <p:cNvGrpSpPr/>
          <p:nvPr/>
        </p:nvGrpSpPr>
        <p:grpSpPr>
          <a:xfrm>
            <a:off x="5373328" y="-4987307"/>
            <a:ext cx="6829063" cy="3412593"/>
            <a:chOff x="5373328" y="-155865"/>
            <a:chExt cx="6829063" cy="3412593"/>
          </a:xfrm>
        </p:grpSpPr>
        <p:pic>
          <p:nvPicPr>
            <p:cNvPr id="13" name="Picture 12" descr="A close-up of a jet engine&#10;&#10;AI-generated content may be incorrect.">
              <a:extLst>
                <a:ext uri="{FF2B5EF4-FFF2-40B4-BE49-F238E27FC236}">
                  <a16:creationId xmlns:a16="http://schemas.microsoft.com/office/drawing/2014/main" id="{272D66D4-6734-16B1-8CEE-08380A2A4447}"/>
                </a:ext>
              </a:extLst>
            </p:cNvPr>
            <p:cNvPicPr>
              <a:picLocks noChangeAspect="1"/>
            </p:cNvPicPr>
            <p:nvPr/>
          </p:nvPicPr>
          <p:blipFill>
            <a:blip r:embed="rId7">
              <a:extLst>
                <a:ext uri="{28A0092B-C50C-407E-A947-70E740481C1C}">
                  <a14:useLocalDpi xmlns:a14="http://schemas.microsoft.com/office/drawing/2010/main" val="0"/>
                </a:ext>
              </a:extLst>
            </a:blip>
            <a:srcRect l="6167" t="48121" b="4341"/>
            <a:stretch>
              <a:fillRect/>
            </a:stretch>
          </p:blipFill>
          <p:spPr>
            <a:xfrm>
              <a:off x="5727841" y="-8638"/>
              <a:ext cx="6464161" cy="3260127"/>
            </a:xfrm>
            <a:custGeom>
              <a:avLst/>
              <a:gdLst>
                <a:gd name="connsiteX0" fmla="*/ 0 w 6464161"/>
                <a:gd name="connsiteY0" fmla="*/ 0 h 3260127"/>
                <a:gd name="connsiteX1" fmla="*/ 6464161 w 6464161"/>
                <a:gd name="connsiteY1" fmla="*/ 0 h 3260127"/>
                <a:gd name="connsiteX2" fmla="*/ 6464161 w 6464161"/>
                <a:gd name="connsiteY2" fmla="*/ 3260127 h 3260127"/>
              </a:gdLst>
              <a:ahLst/>
              <a:cxnLst>
                <a:cxn ang="0">
                  <a:pos x="connsiteX0" y="connsiteY0"/>
                </a:cxn>
                <a:cxn ang="0">
                  <a:pos x="connsiteX1" y="connsiteY1"/>
                </a:cxn>
                <a:cxn ang="0">
                  <a:pos x="connsiteX2" y="connsiteY2"/>
                </a:cxn>
              </a:cxnLst>
              <a:rect l="l" t="t" r="r" b="b"/>
              <a:pathLst>
                <a:path w="6464161" h="3260127">
                  <a:moveTo>
                    <a:pt x="0" y="0"/>
                  </a:moveTo>
                  <a:lnTo>
                    <a:pt x="6464161" y="0"/>
                  </a:lnTo>
                  <a:lnTo>
                    <a:pt x="6464161" y="3260127"/>
                  </a:lnTo>
                  <a:close/>
                </a:path>
              </a:pathLst>
            </a:custGeom>
          </p:spPr>
        </p:pic>
        <p:sp>
          <p:nvSpPr>
            <p:cNvPr id="16" name="Right Triangle 15">
              <a:extLst>
                <a:ext uri="{FF2B5EF4-FFF2-40B4-BE49-F238E27FC236}">
                  <a16:creationId xmlns:a16="http://schemas.microsoft.com/office/drawing/2014/main" id="{A433BADA-449D-E37A-94ED-964D933C9C55}"/>
                </a:ext>
              </a:extLst>
            </p:cNvPr>
            <p:cNvSpPr/>
            <p:nvPr/>
          </p:nvSpPr>
          <p:spPr>
            <a:xfrm flipH="1" flipV="1">
              <a:off x="5727840" y="-8639"/>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8">
              <a:extLst>
                <a:ext uri="{FF2B5EF4-FFF2-40B4-BE49-F238E27FC236}">
                  <a16:creationId xmlns:a16="http://schemas.microsoft.com/office/drawing/2014/main" id="{435F3C83-0E2E-71CA-2C30-1FB0298055E3}"/>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08F11C17-7794-C206-D651-60220C574CAB}"/>
              </a:ext>
            </a:extLst>
          </p:cNvPr>
          <p:cNvGrpSpPr/>
          <p:nvPr/>
        </p:nvGrpSpPr>
        <p:grpSpPr>
          <a:xfrm>
            <a:off x="550862" y="8045963"/>
            <a:ext cx="11090275" cy="4932362"/>
            <a:chOff x="550862" y="1258931"/>
            <a:chExt cx="11090275" cy="4932362"/>
          </a:xfrm>
        </p:grpSpPr>
        <p:pic>
          <p:nvPicPr>
            <p:cNvPr id="29" name="Picture 28" descr="A large cylindrical object in a factory&#10;&#10;AI-generated content may be incorrect.">
              <a:extLst>
                <a:ext uri="{FF2B5EF4-FFF2-40B4-BE49-F238E27FC236}">
                  <a16:creationId xmlns:a16="http://schemas.microsoft.com/office/drawing/2014/main" id="{63C81875-8B18-490B-4AD5-26A11415B394}"/>
                </a:ext>
              </a:extLst>
            </p:cNvPr>
            <p:cNvPicPr>
              <a:picLocks noChangeAspect="1"/>
            </p:cNvPicPr>
            <p:nvPr/>
          </p:nvPicPr>
          <p:blipFill>
            <a:blip r:embed="rId8">
              <a:extLst>
                <a:ext uri="{28A0092B-C50C-407E-A947-70E740481C1C}">
                  <a14:useLocalDpi xmlns:a14="http://schemas.microsoft.com/office/drawing/2010/main" val="0"/>
                </a:ext>
              </a:extLst>
            </a:blip>
            <a:srcRect l="17045" t="2928" r="17045" b="336"/>
            <a:stretch/>
          </p:blipFill>
          <p:spPr>
            <a:xfrm>
              <a:off x="550862" y="1268413"/>
              <a:ext cx="11090275" cy="4922880"/>
            </a:xfrm>
            <a:prstGeom prst="rect">
              <a:avLst/>
            </a:prstGeom>
          </p:spPr>
        </p:pic>
        <p:sp>
          <p:nvSpPr>
            <p:cNvPr id="32" name="Rectangle 31">
              <a:extLst>
                <a:ext uri="{FF2B5EF4-FFF2-40B4-BE49-F238E27FC236}">
                  <a16:creationId xmlns:a16="http://schemas.microsoft.com/office/drawing/2014/main" id="{2D98E196-20D2-53A3-0A9D-4BE94DF35775}"/>
                </a:ext>
              </a:extLst>
            </p:cNvPr>
            <p:cNvSpPr/>
            <p:nvPr/>
          </p:nvSpPr>
          <p:spPr>
            <a:xfrm>
              <a:off x="550863" y="1258931"/>
              <a:ext cx="11090274" cy="4922880"/>
            </a:xfrm>
            <a:prstGeom prst="rect">
              <a:avLst/>
            </a:prstGeom>
            <a:gradFill flip="none" rotWithShape="1">
              <a:gsLst>
                <a:gs pos="93000">
                  <a:schemeClr val="tx1"/>
                </a:gs>
                <a:gs pos="0">
                  <a:srgbClr val="C00000">
                    <a:alpha val="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3" name="TextBox 32">
            <a:extLst>
              <a:ext uri="{FF2B5EF4-FFF2-40B4-BE49-F238E27FC236}">
                <a16:creationId xmlns:a16="http://schemas.microsoft.com/office/drawing/2014/main" id="{881DA621-B9E5-3569-E1F1-98A0B8E802E1}"/>
              </a:ext>
            </a:extLst>
          </p:cNvPr>
          <p:cNvSpPr txBox="1"/>
          <p:nvPr/>
        </p:nvSpPr>
        <p:spPr>
          <a:xfrm>
            <a:off x="538489" y="2483686"/>
            <a:ext cx="3669556" cy="1938992"/>
          </a:xfrm>
          <a:prstGeom prst="rect">
            <a:avLst/>
          </a:prstGeom>
          <a:noFill/>
        </p:spPr>
        <p:txBody>
          <a:bodyPr wrap="square">
            <a:spAutoFit/>
          </a:bodyPr>
          <a:lstStyle/>
          <a:p>
            <a:pPr>
              <a:spcBef>
                <a:spcPts val="1800"/>
              </a:spcBef>
            </a:pPr>
            <a:r>
              <a:rPr lang="en-US" sz="2400" b="1" dirty="0">
                <a:latin typeface="Montserrat" panose="00000500000000000000" pitchFamily="2" charset="0"/>
              </a:rPr>
              <a:t>SHIN NIPPON MACHINERY, </a:t>
            </a:r>
            <a:r>
              <a:rPr lang="en-US" dirty="0">
                <a:latin typeface="Montserrat" panose="00000500000000000000" pitchFamily="2" charset="0"/>
              </a:rPr>
              <a:t>Japan has authorized SMH Industrial Company to manufacture its spare parts locally, in support of Saudi Vision 2030.</a:t>
            </a:r>
            <a:endParaRPr lang="en-GB" sz="1800" dirty="0">
              <a:latin typeface="Montserrat" panose="00000500000000000000" pitchFamily="2" charset="0"/>
            </a:endParaRPr>
          </a:p>
        </p:txBody>
      </p:sp>
      <p:cxnSp>
        <p:nvCxnSpPr>
          <p:cNvPr id="12" name="Straight Connector 11">
            <a:extLst>
              <a:ext uri="{FF2B5EF4-FFF2-40B4-BE49-F238E27FC236}">
                <a16:creationId xmlns:a16="http://schemas.microsoft.com/office/drawing/2014/main" id="{D6326862-E1AB-FC77-7CB5-5BC49329F9EB}"/>
              </a:ext>
            </a:extLst>
          </p:cNvPr>
          <p:cNvCxnSpPr>
            <a:cxnSpLocks/>
          </p:cNvCxnSpPr>
          <p:nvPr/>
        </p:nvCxnSpPr>
        <p:spPr>
          <a:xfrm flipH="1">
            <a:off x="4544116" y="4400017"/>
            <a:ext cx="2015582" cy="0"/>
          </a:xfrm>
          <a:prstGeom prst="line">
            <a:avLst/>
          </a:prstGeom>
          <a:ln w="9525">
            <a:solidFill>
              <a:schemeClr val="bg1">
                <a:lumMod val="85000"/>
                <a:alpha val="27000"/>
              </a:schemeClr>
            </a:solidFill>
          </a:ln>
        </p:spPr>
        <p:style>
          <a:lnRef idx="2">
            <a:schemeClr val="accent1"/>
          </a:lnRef>
          <a:fillRef idx="0">
            <a:schemeClr val="accent1"/>
          </a:fillRef>
          <a:effectRef idx="1">
            <a:schemeClr val="accent1"/>
          </a:effectRef>
          <a:fontRef idx="minor">
            <a:schemeClr val="tx1"/>
          </a:fontRef>
        </p:style>
      </p:cxnSp>
      <p:grpSp>
        <p:nvGrpSpPr>
          <p:cNvPr id="51" name="Group 50">
            <a:extLst>
              <a:ext uri="{FF2B5EF4-FFF2-40B4-BE49-F238E27FC236}">
                <a16:creationId xmlns:a16="http://schemas.microsoft.com/office/drawing/2014/main" id="{7CC5037C-B5C6-9F81-8B22-B78DA3E260FF}"/>
              </a:ext>
            </a:extLst>
          </p:cNvPr>
          <p:cNvGrpSpPr/>
          <p:nvPr/>
        </p:nvGrpSpPr>
        <p:grpSpPr>
          <a:xfrm>
            <a:off x="4733738" y="1890932"/>
            <a:ext cx="3125493" cy="4322317"/>
            <a:chOff x="4733738" y="1890932"/>
            <a:chExt cx="3125493" cy="4322317"/>
          </a:xfrm>
        </p:grpSpPr>
        <p:sp>
          <p:nvSpPr>
            <p:cNvPr id="37" name="Rectangle 36">
              <a:extLst>
                <a:ext uri="{FF2B5EF4-FFF2-40B4-BE49-F238E27FC236}">
                  <a16:creationId xmlns:a16="http://schemas.microsoft.com/office/drawing/2014/main" id="{2E42671C-0BC1-4A80-605B-24F05EA87DE6}"/>
                </a:ext>
              </a:extLst>
            </p:cNvPr>
            <p:cNvSpPr/>
            <p:nvPr/>
          </p:nvSpPr>
          <p:spPr>
            <a:xfrm>
              <a:off x="4733738" y="1890932"/>
              <a:ext cx="3125493" cy="4322317"/>
            </a:xfrm>
            <a:prstGeom prst="rect">
              <a:avLst/>
            </a:prstGeom>
            <a:gradFill>
              <a:gsLst>
                <a:gs pos="23000">
                  <a:srgbClr val="6C3F3F">
                    <a:lumMod val="56000"/>
                  </a:srgbClr>
                </a:gs>
                <a:gs pos="100000">
                  <a:srgbClr val="860000"/>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8" name="Object 37">
              <a:extLst>
                <a:ext uri="{FF2B5EF4-FFF2-40B4-BE49-F238E27FC236}">
                  <a16:creationId xmlns:a16="http://schemas.microsoft.com/office/drawing/2014/main" id="{808D1274-90DF-84AC-2370-4BAE82F8F651}"/>
                </a:ext>
              </a:extLst>
            </p:cNvPr>
            <p:cNvGraphicFramePr>
              <a:graphicFrameLocks noChangeAspect="1"/>
            </p:cNvGraphicFramePr>
            <p:nvPr>
              <p:extLst>
                <p:ext uri="{D42A27DB-BD31-4B8C-83A1-F6EECF244321}">
                  <p14:modId xmlns:p14="http://schemas.microsoft.com/office/powerpoint/2010/main" val="4073203171"/>
                </p:ext>
              </p:extLst>
            </p:nvPr>
          </p:nvGraphicFramePr>
          <p:xfrm>
            <a:off x="4895664" y="2070050"/>
            <a:ext cx="2801638" cy="3964084"/>
          </p:xfrm>
          <a:graphic>
            <a:graphicData uri="http://schemas.openxmlformats.org/presentationml/2006/ole">
              <mc:AlternateContent xmlns:mc="http://schemas.openxmlformats.org/markup-compatibility/2006">
                <mc:Choice xmlns:v="urn:schemas-microsoft-com:vml" Requires="v">
                  <p:oleObj name="Acrobat Document" r:id="rId9" imgW="4533723" imgH="6415694" progId="Acrobat.Document.DC">
                    <p:embed/>
                  </p:oleObj>
                </mc:Choice>
                <mc:Fallback>
                  <p:oleObj name="Acrobat Document" r:id="rId9" imgW="4533723" imgH="6415694" progId="Acrobat.Document.DC">
                    <p:embed/>
                    <p:pic>
                      <p:nvPicPr>
                        <p:cNvPr id="38" name="Object 37">
                          <a:extLst>
                            <a:ext uri="{FF2B5EF4-FFF2-40B4-BE49-F238E27FC236}">
                              <a16:creationId xmlns:a16="http://schemas.microsoft.com/office/drawing/2014/main" id="{808D1274-90DF-84AC-2370-4BAE82F8F651}"/>
                            </a:ext>
                          </a:extLst>
                        </p:cNvPr>
                        <p:cNvPicPr/>
                        <p:nvPr/>
                      </p:nvPicPr>
                      <p:blipFill>
                        <a:blip r:embed="rId10"/>
                        <a:stretch>
                          <a:fillRect/>
                        </a:stretch>
                      </p:blipFill>
                      <p:spPr>
                        <a:xfrm>
                          <a:off x="4895664" y="2070050"/>
                          <a:ext cx="2801638" cy="3964084"/>
                        </a:xfrm>
                        <a:prstGeom prst="rect">
                          <a:avLst/>
                        </a:prstGeom>
                      </p:spPr>
                    </p:pic>
                  </p:oleObj>
                </mc:Fallback>
              </mc:AlternateContent>
            </a:graphicData>
          </a:graphic>
        </p:graphicFrame>
      </p:grpSp>
      <p:grpSp>
        <p:nvGrpSpPr>
          <p:cNvPr id="42" name="Group 41">
            <a:extLst>
              <a:ext uri="{FF2B5EF4-FFF2-40B4-BE49-F238E27FC236}">
                <a16:creationId xmlns:a16="http://schemas.microsoft.com/office/drawing/2014/main" id="{6B5A9F62-08BF-FB34-63A2-CC416093C07E}"/>
              </a:ext>
            </a:extLst>
          </p:cNvPr>
          <p:cNvGrpSpPr/>
          <p:nvPr/>
        </p:nvGrpSpPr>
        <p:grpSpPr>
          <a:xfrm>
            <a:off x="670606" y="1624210"/>
            <a:ext cx="727200" cy="727200"/>
            <a:chOff x="747871" y="1374584"/>
            <a:chExt cx="528705" cy="528705"/>
          </a:xfrm>
        </p:grpSpPr>
        <p:sp>
          <p:nvSpPr>
            <p:cNvPr id="46" name="Oval 45">
              <a:extLst>
                <a:ext uri="{FF2B5EF4-FFF2-40B4-BE49-F238E27FC236}">
                  <a16:creationId xmlns:a16="http://schemas.microsoft.com/office/drawing/2014/main" id="{6C80D5C8-6934-D8BC-82E9-557BDEDE0CCF}"/>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0" name="Graphic 49">
              <a:extLst>
                <a:ext uri="{FF2B5EF4-FFF2-40B4-BE49-F238E27FC236}">
                  <a16:creationId xmlns:a16="http://schemas.microsoft.com/office/drawing/2014/main" id="{9C4D1243-E39F-3902-4346-FDC2A78024AE}"/>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832223" y="1458936"/>
              <a:ext cx="360000" cy="360000"/>
            </a:xfrm>
            <a:prstGeom prst="rect">
              <a:avLst/>
            </a:prstGeom>
          </p:spPr>
        </p:pic>
      </p:grpSp>
      <p:pic>
        <p:nvPicPr>
          <p:cNvPr id="4" name="Slide 9 Voiceover">
            <a:hlinkClick r:id="" action="ppaction://media"/>
            <a:extLst>
              <a:ext uri="{FF2B5EF4-FFF2-40B4-BE49-F238E27FC236}">
                <a16:creationId xmlns:a16="http://schemas.microsoft.com/office/drawing/2014/main" id="{4011F143-E87E-070F-F7AD-7C5558DADF4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50863" y="6964618"/>
            <a:ext cx="487363" cy="487363"/>
          </a:xfrm>
          <a:prstGeom prst="rect">
            <a:avLst/>
          </a:prstGeom>
        </p:spPr>
      </p:pic>
    </p:spTree>
    <p:extLst>
      <p:ext uri="{BB962C8B-B14F-4D97-AF65-F5344CB8AC3E}">
        <p14:creationId xmlns:p14="http://schemas.microsoft.com/office/powerpoint/2010/main" val="4585501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250" advTm="14000">
        <p159:morph option="byObject"/>
      </p:transition>
    </mc:Choice>
    <mc:Fallback>
      <p:transition spd="slow" advTm="1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77" fill="hold"/>
                                        <p:tgtEl>
                                          <p:spTgt spid="4"/>
                                        </p:tgtEl>
                                      </p:cBhvr>
                                    </p:cmd>
                                  </p:childTnLst>
                                </p:cTn>
                              </p:par>
                              <p:par>
                                <p:cTn id="7" presetID="12" presetClass="entr" presetSubtype="4" fill="hold" nodeType="withEffect">
                                  <p:stCondLst>
                                    <p:cond delay="0"/>
                                  </p:stCondLst>
                                  <p:childTnLst>
                                    <p:set>
                                      <p:cBhvr>
                                        <p:cTn id="8" dur="1" fill="hold">
                                          <p:stCondLst>
                                            <p:cond delay="0"/>
                                          </p:stCondLst>
                                        </p:cTn>
                                        <p:tgtEl>
                                          <p:spTgt spid="51"/>
                                        </p:tgtEl>
                                        <p:attrNameLst>
                                          <p:attrName>style.visibility</p:attrName>
                                        </p:attrNameLst>
                                      </p:cBhvr>
                                      <p:to>
                                        <p:strVal val="visible"/>
                                      </p:to>
                                    </p:set>
                                    <p:anim calcmode="lin" valueType="num">
                                      <p:cBhvr additive="base">
                                        <p:cTn id="9" dur="500"/>
                                        <p:tgtEl>
                                          <p:spTgt spid="51"/>
                                        </p:tgtEl>
                                        <p:attrNameLst>
                                          <p:attrName>ppt_y</p:attrName>
                                        </p:attrNameLst>
                                      </p:cBhvr>
                                      <p:tavLst>
                                        <p:tav tm="0">
                                          <p:val>
                                            <p:strVal val="#ppt_y+#ppt_h*1.125000"/>
                                          </p:val>
                                        </p:tav>
                                        <p:tav tm="100000">
                                          <p:val>
                                            <p:strVal val="#ppt_y"/>
                                          </p:val>
                                        </p:tav>
                                      </p:tavLst>
                                    </p:anim>
                                    <p:animEffect transition="in" filter="wipe(up)">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B778F22A-D3A8-F7AA-09B6-71D2CCAC4AD8}"/>
              </a:ext>
            </a:extLst>
          </p:cNvPr>
          <p:cNvGrpSpPr/>
          <p:nvPr/>
        </p:nvGrpSpPr>
        <p:grpSpPr>
          <a:xfrm>
            <a:off x="5373328" y="-155865"/>
            <a:ext cx="6829063" cy="3421232"/>
            <a:chOff x="5373328" y="-155865"/>
            <a:chExt cx="6829063" cy="3421232"/>
          </a:xfrm>
        </p:grpSpPr>
        <p:sp>
          <p:nvSpPr>
            <p:cNvPr id="15" name="Right Triangle 14">
              <a:extLst>
                <a:ext uri="{FF2B5EF4-FFF2-40B4-BE49-F238E27FC236}">
                  <a16:creationId xmlns:a16="http://schemas.microsoft.com/office/drawing/2014/main" id="{4A135126-E770-55CA-152A-B85E03DB4A51}"/>
                </a:ext>
              </a:extLst>
            </p:cNvPr>
            <p:cNvSpPr/>
            <p:nvPr/>
          </p:nvSpPr>
          <p:spPr>
            <a:xfrm flipH="1" flipV="1">
              <a:off x="5727840" y="0"/>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8">
              <a:extLst>
                <a:ext uri="{FF2B5EF4-FFF2-40B4-BE49-F238E27FC236}">
                  <a16:creationId xmlns:a16="http://schemas.microsoft.com/office/drawing/2014/main" id="{7F90417B-971E-22E6-280A-C97E6ACD63D2}"/>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5">
            <a:extLst>
              <a:ext uri="{FF2B5EF4-FFF2-40B4-BE49-F238E27FC236}">
                <a16:creationId xmlns:a16="http://schemas.microsoft.com/office/drawing/2014/main" id="{60C7478B-2515-A920-BB5F-1C2AEAC481D2}"/>
              </a:ext>
            </a:extLst>
          </p:cNvPr>
          <p:cNvGrpSpPr/>
          <p:nvPr/>
        </p:nvGrpSpPr>
        <p:grpSpPr>
          <a:xfrm>
            <a:off x="983423" y="1306513"/>
            <a:ext cx="2664777" cy="4884781"/>
            <a:chOff x="550863" y="1306513"/>
            <a:chExt cx="2664777" cy="4884781"/>
          </a:xfrm>
        </p:grpSpPr>
        <p:sp>
          <p:nvSpPr>
            <p:cNvPr id="3" name="Rectangle 2">
              <a:extLst>
                <a:ext uri="{FF2B5EF4-FFF2-40B4-BE49-F238E27FC236}">
                  <a16:creationId xmlns:a16="http://schemas.microsoft.com/office/drawing/2014/main" id="{9FE5B38D-DE76-98B6-042A-4EF34E64ACF4}"/>
                </a:ext>
              </a:extLst>
            </p:cNvPr>
            <p:cNvSpPr/>
            <p:nvPr/>
          </p:nvSpPr>
          <p:spPr>
            <a:xfrm>
              <a:off x="550863" y="3536950"/>
              <a:ext cx="2664773" cy="2654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 Placeholder 10">
              <a:extLst>
                <a:ext uri="{FF2B5EF4-FFF2-40B4-BE49-F238E27FC236}">
                  <a16:creationId xmlns:a16="http://schemas.microsoft.com/office/drawing/2014/main" id="{9ACA60BB-BD0E-12C0-1586-19BE43223D72}"/>
                </a:ext>
              </a:extLst>
            </p:cNvPr>
            <p:cNvSpPr txBox="1">
              <a:spLocks/>
            </p:cNvSpPr>
            <p:nvPr/>
          </p:nvSpPr>
          <p:spPr>
            <a:xfrm>
              <a:off x="723755" y="3616935"/>
              <a:ext cx="2318992" cy="2492990"/>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4"/>
                </a:buBlip>
              </a:pPr>
              <a:r>
                <a:rPr lang="en-GB" sz="1200" dirty="0">
                  <a:solidFill>
                    <a:schemeClr val="bg1"/>
                  </a:solidFill>
                  <a:latin typeface="Montserrat" panose="00000500000000000000" pitchFamily="2" charset="0"/>
                </a:rPr>
                <a:t>SMH can support in  Turnaround and Shutdown Services  for Overhauling and maintenance of Turbo Machineries like Steam Turbines &amp; Compressors and other rotating equipment like Extruder, Fin Fan, Gear box etc by mobilizing Expert Recourses along with tools &amp; other equipment required for execution</a:t>
              </a:r>
            </a:p>
          </p:txBody>
        </p:sp>
        <p:sp>
          <p:nvSpPr>
            <p:cNvPr id="2" name="Rectangle 1">
              <a:extLst>
                <a:ext uri="{FF2B5EF4-FFF2-40B4-BE49-F238E27FC236}">
                  <a16:creationId xmlns:a16="http://schemas.microsoft.com/office/drawing/2014/main" id="{C84EAF57-F467-B91E-E840-7C1090438DA5}"/>
                </a:ext>
              </a:extLst>
            </p:cNvPr>
            <p:cNvSpPr/>
            <p:nvPr/>
          </p:nvSpPr>
          <p:spPr>
            <a:xfrm>
              <a:off x="550863" y="1308468"/>
              <a:ext cx="2664777" cy="2101518"/>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C7D48E26-820B-856C-41ED-A64F46F25D02}"/>
                </a:ext>
              </a:extLst>
            </p:cNvPr>
            <p:cNvPicPr>
              <a:picLocks noChangeAspect="1"/>
            </p:cNvPicPr>
            <p:nvPr/>
          </p:nvPicPr>
          <p:blipFill>
            <a:blip r:embed="rId5">
              <a:extLst>
                <a:ext uri="{28A0092B-C50C-407E-A947-70E740481C1C}">
                  <a14:useLocalDpi xmlns:a14="http://schemas.microsoft.com/office/drawing/2010/main" val="0"/>
                </a:ext>
              </a:extLst>
            </a:blip>
            <a:srcRect l="14384" r="14384"/>
            <a:stretch/>
          </p:blipFill>
          <p:spPr>
            <a:xfrm>
              <a:off x="550863" y="1306513"/>
              <a:ext cx="2664777" cy="2101518"/>
            </a:xfrm>
            <a:prstGeom prst="rect">
              <a:avLst/>
            </a:prstGeom>
          </p:spPr>
        </p:pic>
        <p:sp>
          <p:nvSpPr>
            <p:cNvPr id="24" name="Rectangle 23">
              <a:extLst>
                <a:ext uri="{FF2B5EF4-FFF2-40B4-BE49-F238E27FC236}">
                  <a16:creationId xmlns:a16="http://schemas.microsoft.com/office/drawing/2014/main" id="{3164CF27-C008-BAC3-B3EA-CE4D1A5E3561}"/>
                </a:ext>
              </a:extLst>
            </p:cNvPr>
            <p:cNvSpPr/>
            <p:nvPr/>
          </p:nvSpPr>
          <p:spPr>
            <a:xfrm>
              <a:off x="550863" y="1609703"/>
              <a:ext cx="2664777" cy="1800283"/>
            </a:xfrm>
            <a:prstGeom prst="rect">
              <a:avLst/>
            </a:prstGeom>
            <a:gradFill flip="none" rotWithShape="1">
              <a:gsLst>
                <a:gs pos="100000">
                  <a:schemeClr val="tx1"/>
                </a:gs>
                <a:gs pos="0">
                  <a:srgbClr val="C00000">
                    <a:alpha val="0"/>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 Placeholder 10">
              <a:extLst>
                <a:ext uri="{FF2B5EF4-FFF2-40B4-BE49-F238E27FC236}">
                  <a16:creationId xmlns:a16="http://schemas.microsoft.com/office/drawing/2014/main" id="{CDF13BDC-FA5A-3AEA-631B-9AFA0CF6B524}"/>
                </a:ext>
              </a:extLst>
            </p:cNvPr>
            <p:cNvSpPr txBox="1">
              <a:spLocks/>
            </p:cNvSpPr>
            <p:nvPr/>
          </p:nvSpPr>
          <p:spPr>
            <a:xfrm>
              <a:off x="957396" y="2654287"/>
              <a:ext cx="1851711" cy="523220"/>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dirty="0">
                  <a:solidFill>
                    <a:schemeClr val="bg1"/>
                  </a:solidFill>
                  <a:latin typeface="Montserrat" panose="00000500000000000000" pitchFamily="2" charset="0"/>
                </a:rPr>
                <a:t>Turnaround and Shutdown Services</a:t>
              </a:r>
            </a:p>
          </p:txBody>
        </p:sp>
      </p:grpSp>
      <p:grpSp>
        <p:nvGrpSpPr>
          <p:cNvPr id="9" name="Group 8">
            <a:extLst>
              <a:ext uri="{FF2B5EF4-FFF2-40B4-BE49-F238E27FC236}">
                <a16:creationId xmlns:a16="http://schemas.microsoft.com/office/drawing/2014/main" id="{E9D919D4-3A4A-C18C-BB0E-41C318256A6E}"/>
              </a:ext>
            </a:extLst>
          </p:cNvPr>
          <p:cNvGrpSpPr/>
          <p:nvPr/>
        </p:nvGrpSpPr>
        <p:grpSpPr>
          <a:xfrm>
            <a:off x="4348054" y="1306513"/>
            <a:ext cx="2664777" cy="4884781"/>
            <a:chOff x="3359362" y="1306513"/>
            <a:chExt cx="2664777" cy="4884781"/>
          </a:xfrm>
        </p:grpSpPr>
        <p:sp>
          <p:nvSpPr>
            <p:cNvPr id="4" name="Rectangle 3">
              <a:extLst>
                <a:ext uri="{FF2B5EF4-FFF2-40B4-BE49-F238E27FC236}">
                  <a16:creationId xmlns:a16="http://schemas.microsoft.com/office/drawing/2014/main" id="{732FD0D9-6BC8-100B-9F63-C8E7A0607C11}"/>
                </a:ext>
              </a:extLst>
            </p:cNvPr>
            <p:cNvSpPr/>
            <p:nvPr/>
          </p:nvSpPr>
          <p:spPr>
            <a:xfrm>
              <a:off x="3359363" y="3536950"/>
              <a:ext cx="2664773" cy="2654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ext Placeholder 10">
              <a:extLst>
                <a:ext uri="{FF2B5EF4-FFF2-40B4-BE49-F238E27FC236}">
                  <a16:creationId xmlns:a16="http://schemas.microsoft.com/office/drawing/2014/main" id="{CB36922A-054F-4971-28AE-F70873D3F782}"/>
                </a:ext>
              </a:extLst>
            </p:cNvPr>
            <p:cNvSpPr txBox="1">
              <a:spLocks/>
            </p:cNvSpPr>
            <p:nvPr/>
          </p:nvSpPr>
          <p:spPr>
            <a:xfrm>
              <a:off x="3521580" y="3616935"/>
              <a:ext cx="2318992" cy="1938992"/>
            </a:xfrm>
            <a:prstGeom prst="rect">
              <a:avLst/>
            </a:prstGeom>
            <a:noFill/>
          </p:spPr>
          <p:txBody>
            <a:bodyPr wrap="square" lIns="0" rIns="0" rtlCol="0">
              <a:spAutoFit/>
            </a:bodyPr>
            <a:lstStyle>
              <a:defPPr>
                <a:defRPr lang="en-US"/>
              </a:defPPr>
              <a:lvl1pPr marL="171450" indent="-171450">
                <a:buBlip>
                  <a:blip r:embed="rId4"/>
                </a:buBlip>
                <a:defRPr sz="1200">
                  <a:latin typeface="Montserrat" panose="000005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rPr>
                <a:t> SMH is equipped to handle</a:t>
              </a:r>
            </a:p>
            <a:p>
              <a:pPr marL="0" indent="0">
                <a:buNone/>
              </a:pPr>
              <a:r>
                <a:rPr lang="en-US" dirty="0">
                  <a:solidFill>
                    <a:schemeClr val="bg1"/>
                  </a:solidFill>
                </a:rPr>
                <a:t>a wide range of In-house activities such as Rotor Refurbishment services for</a:t>
              </a:r>
            </a:p>
            <a:p>
              <a:pPr marL="0" indent="0">
                <a:buNone/>
              </a:pPr>
              <a:r>
                <a:rPr lang="en-US" dirty="0">
                  <a:solidFill>
                    <a:schemeClr val="bg1"/>
                  </a:solidFill>
                </a:rPr>
                <a:t>Pumps, Turbine, Blowers </a:t>
              </a:r>
              <a:r>
                <a:rPr lang="en-US" dirty="0" err="1">
                  <a:solidFill>
                    <a:schemeClr val="bg1"/>
                  </a:solidFill>
                </a:rPr>
                <a:t>etc</a:t>
              </a:r>
              <a:r>
                <a:rPr lang="en-US" dirty="0">
                  <a:solidFill>
                    <a:schemeClr val="bg1"/>
                  </a:solidFill>
                </a:rPr>
                <a:t> including Rotor Balancing, Diamond Burnishing, Journal repair, Chrome plating &amp; HVOF coating , De Magnetization </a:t>
              </a:r>
              <a:r>
                <a:rPr lang="en-US" dirty="0" err="1">
                  <a:solidFill>
                    <a:schemeClr val="bg1"/>
                  </a:solidFill>
                </a:rPr>
                <a:t>etc</a:t>
              </a:r>
              <a:endParaRPr lang="en-GB" dirty="0">
                <a:solidFill>
                  <a:schemeClr val="bg1"/>
                </a:solidFill>
              </a:endParaRPr>
            </a:p>
          </p:txBody>
        </p:sp>
        <p:sp>
          <p:nvSpPr>
            <p:cNvPr id="27" name="Rectangle 26">
              <a:extLst>
                <a:ext uri="{FF2B5EF4-FFF2-40B4-BE49-F238E27FC236}">
                  <a16:creationId xmlns:a16="http://schemas.microsoft.com/office/drawing/2014/main" id="{C7131A0E-4708-A847-83A6-294F1EFCDC38}"/>
                </a:ext>
              </a:extLst>
            </p:cNvPr>
            <p:cNvSpPr/>
            <p:nvPr/>
          </p:nvSpPr>
          <p:spPr>
            <a:xfrm>
              <a:off x="3359362" y="1308468"/>
              <a:ext cx="2664777" cy="2101518"/>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a:extLst>
                <a:ext uri="{FF2B5EF4-FFF2-40B4-BE49-F238E27FC236}">
                  <a16:creationId xmlns:a16="http://schemas.microsoft.com/office/drawing/2014/main" id="{03386AED-F6F6-F196-63D8-5DD54A5830DA}"/>
                </a:ext>
              </a:extLst>
            </p:cNvPr>
            <p:cNvPicPr>
              <a:picLocks noChangeAspect="1"/>
            </p:cNvPicPr>
            <p:nvPr/>
          </p:nvPicPr>
          <p:blipFill>
            <a:blip r:embed="rId6">
              <a:extLst>
                <a:ext uri="{28A0092B-C50C-407E-A947-70E740481C1C}">
                  <a14:useLocalDpi xmlns:a14="http://schemas.microsoft.com/office/drawing/2010/main" val="0"/>
                </a:ext>
              </a:extLst>
            </a:blip>
            <a:srcRect l="2290" r="2290"/>
            <a:stretch/>
          </p:blipFill>
          <p:spPr>
            <a:xfrm>
              <a:off x="3359362" y="1306513"/>
              <a:ext cx="2664777" cy="2101518"/>
            </a:xfrm>
            <a:prstGeom prst="rect">
              <a:avLst/>
            </a:prstGeom>
          </p:spPr>
        </p:pic>
        <p:sp>
          <p:nvSpPr>
            <p:cNvPr id="28" name="Rectangle 27">
              <a:extLst>
                <a:ext uri="{FF2B5EF4-FFF2-40B4-BE49-F238E27FC236}">
                  <a16:creationId xmlns:a16="http://schemas.microsoft.com/office/drawing/2014/main" id="{80C16754-1BC6-B731-333B-CC4F55317259}"/>
                </a:ext>
              </a:extLst>
            </p:cNvPr>
            <p:cNvSpPr/>
            <p:nvPr/>
          </p:nvSpPr>
          <p:spPr>
            <a:xfrm>
              <a:off x="3359362" y="1609703"/>
              <a:ext cx="2664777" cy="1800283"/>
            </a:xfrm>
            <a:prstGeom prst="rect">
              <a:avLst/>
            </a:prstGeom>
            <a:gradFill flip="none" rotWithShape="1">
              <a:gsLst>
                <a:gs pos="100000">
                  <a:schemeClr val="tx1"/>
                </a:gs>
                <a:gs pos="0">
                  <a:srgbClr val="C00000">
                    <a:alpha val="0"/>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10">
              <a:extLst>
                <a:ext uri="{FF2B5EF4-FFF2-40B4-BE49-F238E27FC236}">
                  <a16:creationId xmlns:a16="http://schemas.microsoft.com/office/drawing/2014/main" id="{B08CF05A-AEBA-08E9-03E3-4AABAE2EB0EB}"/>
                </a:ext>
              </a:extLst>
            </p:cNvPr>
            <p:cNvSpPr txBox="1">
              <a:spLocks/>
            </p:cNvSpPr>
            <p:nvPr/>
          </p:nvSpPr>
          <p:spPr>
            <a:xfrm>
              <a:off x="3837756" y="2654287"/>
              <a:ext cx="1707989" cy="523220"/>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dirty="0">
                  <a:solidFill>
                    <a:schemeClr val="bg1"/>
                  </a:solidFill>
                  <a:latin typeface="Montserrat" panose="00000500000000000000" pitchFamily="2" charset="0"/>
                </a:rPr>
                <a:t>In-house</a:t>
              </a:r>
            </a:p>
            <a:p>
              <a:pPr algn="ctr"/>
              <a:r>
                <a:rPr lang="en-US" sz="1400" b="1" dirty="0">
                  <a:solidFill>
                    <a:schemeClr val="bg1"/>
                  </a:solidFill>
                  <a:latin typeface="Montserrat" panose="00000500000000000000" pitchFamily="2" charset="0"/>
                </a:rPr>
                <a:t>Services</a:t>
              </a:r>
            </a:p>
          </p:txBody>
        </p:sp>
      </p:grpSp>
      <p:grpSp>
        <p:nvGrpSpPr>
          <p:cNvPr id="10" name="Group 9">
            <a:extLst>
              <a:ext uri="{FF2B5EF4-FFF2-40B4-BE49-F238E27FC236}">
                <a16:creationId xmlns:a16="http://schemas.microsoft.com/office/drawing/2014/main" id="{D1FB97D8-930B-6470-D807-52698053D886}"/>
              </a:ext>
            </a:extLst>
          </p:cNvPr>
          <p:cNvGrpSpPr/>
          <p:nvPr/>
        </p:nvGrpSpPr>
        <p:grpSpPr>
          <a:xfrm>
            <a:off x="7712685" y="1306513"/>
            <a:ext cx="2664777" cy="4884781"/>
            <a:chOff x="8976360" y="1306513"/>
            <a:chExt cx="2664777" cy="4884781"/>
          </a:xfrm>
        </p:grpSpPr>
        <p:sp>
          <p:nvSpPr>
            <p:cNvPr id="8" name="Rectangle 7">
              <a:extLst>
                <a:ext uri="{FF2B5EF4-FFF2-40B4-BE49-F238E27FC236}">
                  <a16:creationId xmlns:a16="http://schemas.microsoft.com/office/drawing/2014/main" id="{ED9BCFBA-E047-30A0-093A-BE437EDB1126}"/>
                </a:ext>
              </a:extLst>
            </p:cNvPr>
            <p:cNvSpPr/>
            <p:nvPr/>
          </p:nvSpPr>
          <p:spPr>
            <a:xfrm>
              <a:off x="8976362" y="3536950"/>
              <a:ext cx="2664773" cy="2654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 Placeholder 10">
              <a:extLst>
                <a:ext uri="{FF2B5EF4-FFF2-40B4-BE49-F238E27FC236}">
                  <a16:creationId xmlns:a16="http://schemas.microsoft.com/office/drawing/2014/main" id="{F1900E7D-D0A2-7CA8-03D1-362ECCC118F8}"/>
                </a:ext>
              </a:extLst>
            </p:cNvPr>
            <p:cNvSpPr txBox="1">
              <a:spLocks/>
            </p:cNvSpPr>
            <p:nvPr/>
          </p:nvSpPr>
          <p:spPr>
            <a:xfrm>
              <a:off x="9126055" y="3616935"/>
              <a:ext cx="2318992" cy="1384995"/>
            </a:xfrm>
            <a:prstGeom prst="rect">
              <a:avLst/>
            </a:prstGeom>
            <a:noFill/>
          </p:spPr>
          <p:txBody>
            <a:bodyPr wrap="square" lIns="0" rIns="0" rtlCol="0">
              <a:spAutoFit/>
            </a:bodyPr>
            <a:lstStyle>
              <a:defPPr>
                <a:defRPr lang="en-US"/>
              </a:defPPr>
              <a:lvl1pPr marL="171450" indent="-171450">
                <a:buBlip>
                  <a:blip r:embed="rId4"/>
                </a:buBlip>
                <a:defRPr sz="1200">
                  <a:latin typeface="Montserrat" panose="000005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rPr>
                <a:t>SMH provides LSTK services for SMH service partners OEMs like SNM, JSW, TLT, SHI, Cryostar equipment, working closely under the guidance of the respective OEMs.</a:t>
              </a:r>
              <a:endParaRPr lang="en-GB" dirty="0">
                <a:solidFill>
                  <a:schemeClr val="bg1"/>
                </a:solidFill>
              </a:endParaRPr>
            </a:p>
          </p:txBody>
        </p:sp>
        <p:sp>
          <p:nvSpPr>
            <p:cNvPr id="35" name="Rectangle 34">
              <a:extLst>
                <a:ext uri="{FF2B5EF4-FFF2-40B4-BE49-F238E27FC236}">
                  <a16:creationId xmlns:a16="http://schemas.microsoft.com/office/drawing/2014/main" id="{CF286C2D-AD99-237C-D80B-4787D2F9AFED}"/>
                </a:ext>
              </a:extLst>
            </p:cNvPr>
            <p:cNvSpPr/>
            <p:nvPr/>
          </p:nvSpPr>
          <p:spPr>
            <a:xfrm>
              <a:off x="8976360" y="1308468"/>
              <a:ext cx="2664777" cy="2101518"/>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59">
              <a:extLst>
                <a:ext uri="{FF2B5EF4-FFF2-40B4-BE49-F238E27FC236}">
                  <a16:creationId xmlns:a16="http://schemas.microsoft.com/office/drawing/2014/main" id="{74FAE7AA-AFAE-C921-4058-5AC4C09937C9}"/>
                </a:ext>
              </a:extLst>
            </p:cNvPr>
            <p:cNvPicPr>
              <a:picLocks noChangeAspect="1"/>
            </p:cNvPicPr>
            <p:nvPr/>
          </p:nvPicPr>
          <p:blipFill>
            <a:blip r:embed="rId7">
              <a:extLst>
                <a:ext uri="{28A0092B-C50C-407E-A947-70E740481C1C}">
                  <a14:useLocalDpi xmlns:a14="http://schemas.microsoft.com/office/drawing/2010/main" val="0"/>
                </a:ext>
              </a:extLst>
            </a:blip>
            <a:srcRect l="185" r="185"/>
            <a:stretch/>
          </p:blipFill>
          <p:spPr>
            <a:xfrm>
              <a:off x="8976360" y="1306513"/>
              <a:ext cx="2664777" cy="2101518"/>
            </a:xfrm>
            <a:prstGeom prst="rect">
              <a:avLst/>
            </a:prstGeom>
          </p:spPr>
        </p:pic>
        <p:sp>
          <p:nvSpPr>
            <p:cNvPr id="36" name="Rectangle 35">
              <a:extLst>
                <a:ext uri="{FF2B5EF4-FFF2-40B4-BE49-F238E27FC236}">
                  <a16:creationId xmlns:a16="http://schemas.microsoft.com/office/drawing/2014/main" id="{E5CFABCC-8BCE-312D-246F-7C80FE7A39FA}"/>
                </a:ext>
              </a:extLst>
            </p:cNvPr>
            <p:cNvSpPr/>
            <p:nvPr/>
          </p:nvSpPr>
          <p:spPr>
            <a:xfrm>
              <a:off x="8976360" y="1608031"/>
              <a:ext cx="2664777" cy="1800000"/>
            </a:xfrm>
            <a:prstGeom prst="rect">
              <a:avLst/>
            </a:prstGeom>
            <a:gradFill flip="none" rotWithShape="1">
              <a:gsLst>
                <a:gs pos="100000">
                  <a:schemeClr val="tx1"/>
                </a:gs>
                <a:gs pos="0">
                  <a:srgbClr val="C00000">
                    <a:alpha val="0"/>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 Placeholder 10">
              <a:extLst>
                <a:ext uri="{FF2B5EF4-FFF2-40B4-BE49-F238E27FC236}">
                  <a16:creationId xmlns:a16="http://schemas.microsoft.com/office/drawing/2014/main" id="{D89B9392-E54C-76AF-37B8-E27B50A1C23B}"/>
                </a:ext>
              </a:extLst>
            </p:cNvPr>
            <p:cNvSpPr txBox="1">
              <a:spLocks/>
            </p:cNvSpPr>
            <p:nvPr/>
          </p:nvSpPr>
          <p:spPr>
            <a:xfrm>
              <a:off x="9454754" y="2654287"/>
              <a:ext cx="1707989" cy="523220"/>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dirty="0">
                  <a:solidFill>
                    <a:schemeClr val="bg1"/>
                  </a:solidFill>
                  <a:latin typeface="Montserrat" panose="00000500000000000000" pitchFamily="2" charset="0"/>
                </a:rPr>
                <a:t>OEM</a:t>
              </a:r>
            </a:p>
            <a:p>
              <a:pPr algn="ctr"/>
              <a:r>
                <a:rPr lang="en-US" sz="1400" b="1" dirty="0">
                  <a:solidFill>
                    <a:schemeClr val="bg1"/>
                  </a:solidFill>
                  <a:latin typeface="Montserrat" panose="00000500000000000000" pitchFamily="2" charset="0"/>
                </a:rPr>
                <a:t>Services</a:t>
              </a:r>
            </a:p>
          </p:txBody>
        </p:sp>
      </p:grpSp>
      <p:sp>
        <p:nvSpPr>
          <p:cNvPr id="51" name="Title 1">
            <a:extLst>
              <a:ext uri="{FF2B5EF4-FFF2-40B4-BE49-F238E27FC236}">
                <a16:creationId xmlns:a16="http://schemas.microsoft.com/office/drawing/2014/main" id="{3D3A431D-47C7-0F18-C9CE-5F3DEC7EAFCF}"/>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Services Offered</a:t>
            </a:r>
          </a:p>
        </p:txBody>
      </p:sp>
      <p:pic>
        <p:nvPicPr>
          <p:cNvPr id="31" name="Picture 30">
            <a:extLst>
              <a:ext uri="{FF2B5EF4-FFF2-40B4-BE49-F238E27FC236}">
                <a16:creationId xmlns:a16="http://schemas.microsoft.com/office/drawing/2014/main" id="{B6BA9BD3-5AED-052E-5824-39D7AEFD25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33" name="Picture 32">
            <a:extLst>
              <a:ext uri="{FF2B5EF4-FFF2-40B4-BE49-F238E27FC236}">
                <a16:creationId xmlns:a16="http://schemas.microsoft.com/office/drawing/2014/main" id="{C82C4EFE-6B13-3D81-D5C9-E8ED2D4959D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7" name="Group 6">
            <a:extLst>
              <a:ext uri="{FF2B5EF4-FFF2-40B4-BE49-F238E27FC236}">
                <a16:creationId xmlns:a16="http://schemas.microsoft.com/office/drawing/2014/main" id="{57561CC4-A074-2FDE-3D68-BD86491B3112}"/>
              </a:ext>
            </a:extLst>
          </p:cNvPr>
          <p:cNvGrpSpPr/>
          <p:nvPr/>
        </p:nvGrpSpPr>
        <p:grpSpPr>
          <a:xfrm>
            <a:off x="-9142887" y="-801619"/>
            <a:ext cx="9410143" cy="7981221"/>
            <a:chOff x="-1733300" y="-801619"/>
            <a:chExt cx="9410143" cy="7981221"/>
          </a:xfrm>
        </p:grpSpPr>
        <p:sp>
          <p:nvSpPr>
            <p:cNvPr id="11" name="Free-form: Shape 19">
              <a:extLst>
                <a:ext uri="{FF2B5EF4-FFF2-40B4-BE49-F238E27FC236}">
                  <a16:creationId xmlns:a16="http://schemas.microsoft.com/office/drawing/2014/main" id="{8BC483FA-5705-7FFA-11BC-2CDA02281FC1}"/>
                </a:ext>
              </a:extLst>
            </p:cNvPr>
            <p:cNvSpPr/>
            <p:nvPr/>
          </p:nvSpPr>
          <p:spPr>
            <a:xfrm rot="20865434">
              <a:off x="-1733300" y="-801619"/>
              <a:ext cx="9410143" cy="7981221"/>
            </a:xfrm>
            <a:custGeom>
              <a:avLst/>
              <a:gdLst>
                <a:gd name="connsiteX0" fmla="*/ 6842825 w 9410143"/>
                <a:gd name="connsiteY0" fmla="*/ 1168218 h 7981221"/>
                <a:gd name="connsiteX1" fmla="*/ 9410143 w 9410143"/>
                <a:gd name="connsiteY1" fmla="*/ 1725298 h 7981221"/>
                <a:gd name="connsiteX2" fmla="*/ 5793685 w 9410143"/>
                <a:gd name="connsiteY2" fmla="*/ 7981221 h 7981221"/>
                <a:gd name="connsiteX3" fmla="*/ 3723326 w 9410143"/>
                <a:gd name="connsiteY3" fmla="*/ 7531976 h 7981221"/>
                <a:gd name="connsiteX4" fmla="*/ 3723325 w 9410143"/>
                <a:gd name="connsiteY4" fmla="*/ 7531977 h 7981221"/>
                <a:gd name="connsiteX5" fmla="*/ 0 w 9410143"/>
                <a:gd name="connsiteY5" fmla="*/ 6724056 h 7981221"/>
                <a:gd name="connsiteX6" fmla="*/ 1459047 w 9410143"/>
                <a:gd name="connsiteY6" fmla="*/ 0 h 7981221"/>
                <a:gd name="connsiteX7" fmla="*/ 6842813 w 9410143"/>
                <a:gd name="connsiteY7" fmla="*/ 1168218 h 798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10143" h="7981221">
                  <a:moveTo>
                    <a:pt x="6842825" y="1168218"/>
                  </a:moveTo>
                  <a:lnTo>
                    <a:pt x="9410143" y="1725298"/>
                  </a:lnTo>
                  <a:lnTo>
                    <a:pt x="5793685" y="7981221"/>
                  </a:lnTo>
                  <a:lnTo>
                    <a:pt x="3723326" y="7531976"/>
                  </a:lnTo>
                  <a:lnTo>
                    <a:pt x="3723325" y="7531977"/>
                  </a:lnTo>
                  <a:lnTo>
                    <a:pt x="0" y="6724056"/>
                  </a:lnTo>
                  <a:lnTo>
                    <a:pt x="1459047" y="0"/>
                  </a:lnTo>
                  <a:lnTo>
                    <a:pt x="6842813" y="1168218"/>
                  </a:lnTo>
                  <a:close/>
                </a:path>
              </a:pathLst>
            </a:custGeom>
            <a:gradFill flip="none" rotWithShape="1">
              <a:gsLst>
                <a:gs pos="85000">
                  <a:schemeClr val="tx1">
                    <a:alpha val="64000"/>
                  </a:schemeClr>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E6D660D0-274F-D1F7-6DA2-AB43B5893BF5}"/>
                </a:ext>
              </a:extLst>
            </p:cNvPr>
            <p:cNvPicPr>
              <a:picLocks noChangeAspect="1"/>
            </p:cNvPicPr>
            <p:nvPr/>
          </p:nvPicPr>
          <p:blipFill>
            <a:blip r:embed="rId10">
              <a:extLst>
                <a:ext uri="{28A0092B-C50C-407E-A947-70E740481C1C}">
                  <a14:useLocalDpi xmlns:a14="http://schemas.microsoft.com/office/drawing/2010/main" val="0"/>
                </a:ext>
              </a:extLst>
            </a:blip>
            <a:srcRect l="3633" r="3633"/>
            <a:stretch/>
          </p:blipFill>
          <p:spPr bwMode="auto">
            <a:xfrm>
              <a:off x="-594359" y="2148482"/>
              <a:ext cx="6550956" cy="4709518"/>
            </a:xfrm>
            <a:custGeom>
              <a:avLst/>
              <a:gdLst>
                <a:gd name="connsiteX0" fmla="*/ 0 w 6550956"/>
                <a:gd name="connsiteY0" fmla="*/ 0 h 4709518"/>
                <a:gd name="connsiteX1" fmla="*/ 6550956 w 6550956"/>
                <a:gd name="connsiteY1" fmla="*/ 0 h 4709518"/>
                <a:gd name="connsiteX2" fmla="*/ 5039910 w 6550956"/>
                <a:gd name="connsiteY2" fmla="*/ 4709516 h 4709518"/>
                <a:gd name="connsiteX3" fmla="*/ 2921370 w 6550956"/>
                <a:gd name="connsiteY3" fmla="*/ 4709517 h 4709518"/>
                <a:gd name="connsiteX4" fmla="*/ 2921370 w 6550956"/>
                <a:gd name="connsiteY4" fmla="*/ 4709518 h 4709518"/>
                <a:gd name="connsiteX5" fmla="*/ 0 w 6550956"/>
                <a:gd name="connsiteY5" fmla="*/ 4709517 h 470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50956" h="4709518">
                  <a:moveTo>
                    <a:pt x="0" y="0"/>
                  </a:moveTo>
                  <a:lnTo>
                    <a:pt x="6550956" y="0"/>
                  </a:lnTo>
                  <a:lnTo>
                    <a:pt x="5039910" y="4709516"/>
                  </a:lnTo>
                  <a:lnTo>
                    <a:pt x="2921370" y="4709517"/>
                  </a:lnTo>
                  <a:lnTo>
                    <a:pt x="2921370" y="4709518"/>
                  </a:lnTo>
                  <a:lnTo>
                    <a:pt x="0" y="4709517"/>
                  </a:lnTo>
                  <a:close/>
                </a:path>
              </a:pathLst>
            </a:custGeom>
            <a:noFill/>
            <a:ln>
              <a:noFill/>
            </a:ln>
          </p:spPr>
        </p:pic>
        <p:sp>
          <p:nvSpPr>
            <p:cNvPr id="13" name="Free-form: Shape 16">
              <a:extLst>
                <a:ext uri="{FF2B5EF4-FFF2-40B4-BE49-F238E27FC236}">
                  <a16:creationId xmlns:a16="http://schemas.microsoft.com/office/drawing/2014/main" id="{88925DA2-F823-550A-06A6-21BA66F0967D}"/>
                </a:ext>
              </a:extLst>
            </p:cNvPr>
            <p:cNvSpPr/>
            <p:nvPr/>
          </p:nvSpPr>
          <p:spPr>
            <a:xfrm rot="20865434">
              <a:off x="-1295343" y="-709103"/>
              <a:ext cx="8557380" cy="7796181"/>
            </a:xfrm>
            <a:custGeom>
              <a:avLst/>
              <a:gdLst>
                <a:gd name="connsiteX0" fmla="*/ 5990062 w 8557380"/>
                <a:gd name="connsiteY0" fmla="*/ 983178 h 7796181"/>
                <a:gd name="connsiteX1" fmla="*/ 8557380 w 8557380"/>
                <a:gd name="connsiteY1" fmla="*/ 1540258 h 7796181"/>
                <a:gd name="connsiteX2" fmla="*/ 4940922 w 8557380"/>
                <a:gd name="connsiteY2" fmla="*/ 7796181 h 7796181"/>
                <a:gd name="connsiteX3" fmla="*/ 2870563 w 8557380"/>
                <a:gd name="connsiteY3" fmla="*/ 7346936 h 7796181"/>
                <a:gd name="connsiteX4" fmla="*/ 2870562 w 8557380"/>
                <a:gd name="connsiteY4" fmla="*/ 7346937 h 7796181"/>
                <a:gd name="connsiteX5" fmla="*/ 0 w 8557380"/>
                <a:gd name="connsiteY5" fmla="*/ 6724056 h 7796181"/>
                <a:gd name="connsiteX6" fmla="*/ 1459047 w 8557380"/>
                <a:gd name="connsiteY6" fmla="*/ 0 h 7796181"/>
                <a:gd name="connsiteX7" fmla="*/ 5990050 w 8557380"/>
                <a:gd name="connsiteY7" fmla="*/ 983178 h 7796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380" h="7796181">
                  <a:moveTo>
                    <a:pt x="5990062" y="983178"/>
                  </a:moveTo>
                  <a:lnTo>
                    <a:pt x="8557380" y="1540258"/>
                  </a:lnTo>
                  <a:lnTo>
                    <a:pt x="4940922" y="7796181"/>
                  </a:lnTo>
                  <a:lnTo>
                    <a:pt x="2870563" y="7346936"/>
                  </a:lnTo>
                  <a:lnTo>
                    <a:pt x="2870562" y="7346937"/>
                  </a:lnTo>
                  <a:lnTo>
                    <a:pt x="0" y="6724056"/>
                  </a:lnTo>
                  <a:lnTo>
                    <a:pt x="1459047" y="0"/>
                  </a:lnTo>
                  <a:lnTo>
                    <a:pt x="5990050" y="983178"/>
                  </a:lnTo>
                  <a:close/>
                </a:path>
              </a:pathLst>
            </a:custGeom>
            <a:gradFill flip="none" rotWithShape="1">
              <a:gsLst>
                <a:gs pos="100000">
                  <a:schemeClr val="tx1">
                    <a:alpha val="56000"/>
                  </a:schemeClr>
                </a:gs>
                <a:gs pos="40000">
                  <a:srgbClr val="860000"/>
                </a:gs>
                <a:gs pos="70000">
                  <a:srgbClr val="6B0000">
                    <a:alpha val="84000"/>
                  </a:srgbClr>
                </a:gs>
                <a:gs pos="0">
                  <a:srgbClr val="9E0000"/>
                </a:gs>
              </a:gsLst>
              <a:lin ang="60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Slide 10 Voiceover">
            <a:hlinkClick r:id="" action="ppaction://media"/>
            <a:extLst>
              <a:ext uri="{FF2B5EF4-FFF2-40B4-BE49-F238E27FC236}">
                <a16:creationId xmlns:a16="http://schemas.microsoft.com/office/drawing/2014/main" id="{62883CF2-4A82-A99D-8AC6-EF08D9E1768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38906" y="7238180"/>
            <a:ext cx="487363" cy="487363"/>
          </a:xfrm>
          <a:prstGeom prst="rect">
            <a:avLst/>
          </a:prstGeom>
        </p:spPr>
      </p:pic>
    </p:spTree>
    <p:extLst>
      <p:ext uri="{BB962C8B-B14F-4D97-AF65-F5344CB8AC3E}">
        <p14:creationId xmlns:p14="http://schemas.microsoft.com/office/powerpoint/2010/main" val="18135582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9000">
        <p159:morph option="byObject"/>
      </p:transition>
    </mc:Choice>
    <mc:Fallback>
      <p:transition spd="slow" advTm="5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36" fill="hold"/>
                                        <p:tgtEl>
                                          <p:spTgt spid="5"/>
                                        </p:tgtEl>
                                      </p:cBhvr>
                                    </p:cmd>
                                  </p:childTnLst>
                                </p:cTn>
                              </p:par>
                              <p:par>
                                <p:cTn id="7" presetID="12" presetClass="entr" presetSubtype="4" fill="hold" nodeType="withEffect">
                                  <p:stCondLst>
                                    <p:cond delay="0"/>
                                  </p:stCondLst>
                                  <p:childTnLst>
                                    <p:set>
                                      <p:cBhvr>
                                        <p:cTn id="8" dur="1" fill="hold">
                                          <p:stCondLst>
                                            <p:cond delay="0"/>
                                          </p:stCondLst>
                                        </p:cTn>
                                        <p:tgtEl>
                                          <p:spTgt spid="6"/>
                                        </p:tgtEl>
                                        <p:attrNameLst>
                                          <p:attrName>style.visibility</p:attrName>
                                        </p:attrNameLst>
                                      </p:cBhvr>
                                      <p:to>
                                        <p:strVal val="visible"/>
                                      </p:to>
                                    </p:set>
                                    <p:anim calcmode="lin" valueType="num">
                                      <p:cBhvr additive="base">
                                        <p:cTn id="9" dur="1000"/>
                                        <p:tgtEl>
                                          <p:spTgt spid="6"/>
                                        </p:tgtEl>
                                        <p:attrNameLst>
                                          <p:attrName>ppt_y</p:attrName>
                                        </p:attrNameLst>
                                      </p:cBhvr>
                                      <p:tavLst>
                                        <p:tav tm="0">
                                          <p:val>
                                            <p:strVal val="#ppt_y+#ppt_h*1.125000"/>
                                          </p:val>
                                        </p:tav>
                                        <p:tav tm="100000">
                                          <p:val>
                                            <p:strVal val="#ppt_y"/>
                                          </p:val>
                                        </p:tav>
                                      </p:tavLst>
                                    </p:anim>
                                    <p:animEffect transition="in" filter="wipe(up)">
                                      <p:cBhvr>
                                        <p:cTn id="10" dur="1000"/>
                                        <p:tgtEl>
                                          <p:spTgt spid="6"/>
                                        </p:tgtEl>
                                      </p:cBhvr>
                                    </p:animEffect>
                                  </p:childTnLst>
                                </p:cTn>
                              </p:par>
                              <p:par>
                                <p:cTn id="11" presetID="12" presetClass="entr" presetSubtype="4" fill="hold" nodeType="withEffect">
                                  <p:stCondLst>
                                    <p:cond delay="2200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1000"/>
                                        <p:tgtEl>
                                          <p:spTgt spid="9"/>
                                        </p:tgtEl>
                                        <p:attrNameLst>
                                          <p:attrName>ppt_y</p:attrName>
                                        </p:attrNameLst>
                                      </p:cBhvr>
                                      <p:tavLst>
                                        <p:tav tm="0">
                                          <p:val>
                                            <p:strVal val="#ppt_y+#ppt_h*1.125000"/>
                                          </p:val>
                                        </p:tav>
                                        <p:tav tm="100000">
                                          <p:val>
                                            <p:strVal val="#ppt_y"/>
                                          </p:val>
                                        </p:tav>
                                      </p:tavLst>
                                    </p:anim>
                                    <p:animEffect transition="in" filter="wipe(up)">
                                      <p:cBhvr>
                                        <p:cTn id="14" dur="1000"/>
                                        <p:tgtEl>
                                          <p:spTgt spid="9"/>
                                        </p:tgtEl>
                                      </p:cBhvr>
                                    </p:animEffect>
                                  </p:childTnLst>
                                </p:cTn>
                              </p:par>
                              <p:par>
                                <p:cTn id="15" presetID="12" presetClass="entr" presetSubtype="4" fill="hold" nodeType="withEffect">
                                  <p:stCondLst>
                                    <p:cond delay="4775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1000"/>
                                        <p:tgtEl>
                                          <p:spTgt spid="10"/>
                                        </p:tgtEl>
                                        <p:attrNameLst>
                                          <p:attrName>ppt_y</p:attrName>
                                        </p:attrNameLst>
                                      </p:cBhvr>
                                      <p:tavLst>
                                        <p:tav tm="0">
                                          <p:val>
                                            <p:strVal val="#ppt_y+#ppt_h*1.125000"/>
                                          </p:val>
                                        </p:tav>
                                        <p:tav tm="100000">
                                          <p:val>
                                            <p:strVal val="#ppt_y"/>
                                          </p:val>
                                        </p:tav>
                                      </p:tavLst>
                                    </p:anim>
                                    <p:animEffect transition="in" filter="wipe(up)">
                                      <p:cBhvr>
                                        <p:cTn id="1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1523E-6FA0-BE87-291A-016BC4D0320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50B6BE5-7B79-DE1B-8450-39B5C1B1B962}"/>
              </a:ext>
            </a:extLst>
          </p:cNvPr>
          <p:cNvSpPr/>
          <p:nvPr/>
        </p:nvSpPr>
        <p:spPr>
          <a:xfrm flipH="1">
            <a:off x="-5" y="1291123"/>
            <a:ext cx="12191991" cy="4909651"/>
          </a:xfrm>
          <a:prstGeom prst="rect">
            <a:avLst/>
          </a:prstGeom>
          <a:gradFill flip="none" rotWithShape="1">
            <a:gsLst>
              <a:gs pos="45000">
                <a:srgbClr val="760000"/>
              </a:gs>
              <a:gs pos="100000">
                <a:srgbClr val="C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hidden="1">
            <a:extLst>
              <a:ext uri="{FF2B5EF4-FFF2-40B4-BE49-F238E27FC236}">
                <a16:creationId xmlns:a16="http://schemas.microsoft.com/office/drawing/2014/main" id="{8EABAD37-4354-D08C-253A-78DACB231AC3}"/>
              </a:ext>
            </a:extLst>
          </p:cNvPr>
          <p:cNvPicPr>
            <a:picLocks noChangeAspect="1"/>
          </p:cNvPicPr>
          <p:nvPr/>
        </p:nvPicPr>
        <p:blipFill>
          <a:blip r:embed="rId4">
            <a:extLst>
              <a:ext uri="{28A0092B-C50C-407E-A947-70E740481C1C}">
                <a14:useLocalDpi xmlns:a14="http://schemas.microsoft.com/office/drawing/2010/main" val="0"/>
              </a:ext>
            </a:extLst>
          </a:blip>
          <a:srcRect l="25983" r="25983"/>
          <a:stretch/>
        </p:blipFill>
        <p:spPr>
          <a:xfrm flipH="1">
            <a:off x="1126603" y="-22536"/>
            <a:ext cx="4969397" cy="6907350"/>
          </a:xfrm>
          <a:custGeom>
            <a:avLst/>
            <a:gdLst>
              <a:gd name="connsiteX0" fmla="*/ 2613896 w 4969397"/>
              <a:gd name="connsiteY0" fmla="*/ 0 h 6907350"/>
              <a:gd name="connsiteX1" fmla="*/ 0 w 4969397"/>
              <a:gd name="connsiteY1" fmla="*/ 0 h 6907350"/>
              <a:gd name="connsiteX2" fmla="*/ 0 w 4969397"/>
              <a:gd name="connsiteY2" fmla="*/ 49730 h 6907350"/>
              <a:gd name="connsiteX3" fmla="*/ 1815765 w 4969397"/>
              <a:gd name="connsiteY3" fmla="*/ 6907350 h 6907350"/>
              <a:gd name="connsiteX4" fmla="*/ 4969397 w 4969397"/>
              <a:gd name="connsiteY4" fmla="*/ 6895237 h 6907350"/>
              <a:gd name="connsiteX5" fmla="*/ 4969397 w 4969397"/>
              <a:gd name="connsiteY5" fmla="*/ 493977 h 690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9397" h="6907350">
                <a:moveTo>
                  <a:pt x="2613896" y="0"/>
                </a:moveTo>
                <a:lnTo>
                  <a:pt x="0" y="0"/>
                </a:lnTo>
                <a:lnTo>
                  <a:pt x="0" y="49730"/>
                </a:lnTo>
                <a:lnTo>
                  <a:pt x="1815765" y="6907350"/>
                </a:lnTo>
                <a:lnTo>
                  <a:pt x="4969397" y="6895237"/>
                </a:lnTo>
                <a:lnTo>
                  <a:pt x="4969397" y="493977"/>
                </a:lnTo>
                <a:close/>
              </a:path>
            </a:pathLst>
          </a:custGeom>
        </p:spPr>
      </p:pic>
      <p:sp>
        <p:nvSpPr>
          <p:cNvPr id="51" name="Title 1">
            <a:extLst>
              <a:ext uri="{FF2B5EF4-FFF2-40B4-BE49-F238E27FC236}">
                <a16:creationId xmlns:a16="http://schemas.microsoft.com/office/drawing/2014/main" id="{25797D47-FE3E-FED9-87DE-467CF1EAF833}"/>
              </a:ext>
            </a:extLst>
          </p:cNvPr>
          <p:cNvSpPr txBox="1">
            <a:spLocks/>
          </p:cNvSpPr>
          <p:nvPr/>
        </p:nvSpPr>
        <p:spPr>
          <a:xfrm>
            <a:off x="543214" y="666706"/>
            <a:ext cx="10273715"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Montserrat" panose="00000500000000000000" pitchFamily="2" charset="0"/>
                <a:ea typeface="Open Sans" pitchFamily="2" charset="0"/>
                <a:cs typeface="Open Sans" pitchFamily="2" charset="0"/>
              </a:rPr>
              <a:t>SMH Skilled Resources and Global Partnerships</a:t>
            </a:r>
          </a:p>
        </p:txBody>
      </p:sp>
      <p:pic>
        <p:nvPicPr>
          <p:cNvPr id="8" name="Picture 7">
            <a:extLst>
              <a:ext uri="{FF2B5EF4-FFF2-40B4-BE49-F238E27FC236}">
                <a16:creationId xmlns:a16="http://schemas.microsoft.com/office/drawing/2014/main" id="{5B1F14F9-DA10-B8C0-788E-B207202173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0" name="Picture 9">
            <a:extLst>
              <a:ext uri="{FF2B5EF4-FFF2-40B4-BE49-F238E27FC236}">
                <a16:creationId xmlns:a16="http://schemas.microsoft.com/office/drawing/2014/main" id="{D9FA8E63-FB8E-5FF6-6FD9-EABC346B99D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5" name="Group 4">
            <a:extLst>
              <a:ext uri="{FF2B5EF4-FFF2-40B4-BE49-F238E27FC236}">
                <a16:creationId xmlns:a16="http://schemas.microsoft.com/office/drawing/2014/main" id="{4877F101-CB17-272D-0E4E-402DC8243529}"/>
              </a:ext>
            </a:extLst>
          </p:cNvPr>
          <p:cNvGrpSpPr/>
          <p:nvPr/>
        </p:nvGrpSpPr>
        <p:grpSpPr>
          <a:xfrm>
            <a:off x="550863" y="2352159"/>
            <a:ext cx="3066585" cy="2295137"/>
            <a:chOff x="550863" y="2352159"/>
            <a:chExt cx="3066585" cy="2295137"/>
          </a:xfrm>
        </p:grpSpPr>
        <p:sp>
          <p:nvSpPr>
            <p:cNvPr id="11" name="Text Placeholder 10">
              <a:extLst>
                <a:ext uri="{FF2B5EF4-FFF2-40B4-BE49-F238E27FC236}">
                  <a16:creationId xmlns:a16="http://schemas.microsoft.com/office/drawing/2014/main" id="{F7F5BD3C-5C18-5082-7AB8-468925F18CA3}"/>
                </a:ext>
              </a:extLst>
            </p:cNvPr>
            <p:cNvSpPr txBox="1">
              <a:spLocks/>
            </p:cNvSpPr>
            <p:nvPr/>
          </p:nvSpPr>
          <p:spPr>
            <a:xfrm>
              <a:off x="550864" y="3169968"/>
              <a:ext cx="3066584" cy="1477328"/>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dirty="0">
                  <a:solidFill>
                    <a:schemeClr val="bg1"/>
                  </a:solidFill>
                  <a:latin typeface="Montserrat" panose="00000500000000000000" pitchFamily="2" charset="0"/>
                </a:rPr>
                <a:t>Multinational, High-Skilled Team: </a:t>
              </a:r>
              <a:r>
                <a:rPr lang="en-GB" sz="1600" dirty="0">
                  <a:solidFill>
                    <a:schemeClr val="bg1"/>
                  </a:solidFill>
                  <a:latin typeface="Montserrat" panose="00000500000000000000" pitchFamily="2" charset="0"/>
                </a:rPr>
                <a:t>Comprising direct employees and a dedicated group of Saudi employees, all highly trained in rotary equipment maintenance.</a:t>
              </a:r>
              <a:endParaRPr lang="en-US" sz="1600" dirty="0">
                <a:solidFill>
                  <a:schemeClr val="bg1"/>
                </a:solidFill>
                <a:latin typeface="Montserrat" panose="00000500000000000000" pitchFamily="2" charset="0"/>
              </a:endParaRPr>
            </a:p>
          </p:txBody>
        </p:sp>
        <p:grpSp>
          <p:nvGrpSpPr>
            <p:cNvPr id="19" name="Group 18">
              <a:extLst>
                <a:ext uri="{FF2B5EF4-FFF2-40B4-BE49-F238E27FC236}">
                  <a16:creationId xmlns:a16="http://schemas.microsoft.com/office/drawing/2014/main" id="{804095AD-184A-211C-6DF3-5D7D7BA0A1B7}"/>
                </a:ext>
              </a:extLst>
            </p:cNvPr>
            <p:cNvGrpSpPr/>
            <p:nvPr/>
          </p:nvGrpSpPr>
          <p:grpSpPr>
            <a:xfrm>
              <a:off x="550863" y="2352159"/>
              <a:ext cx="727200" cy="727200"/>
              <a:chOff x="747871" y="1374584"/>
              <a:chExt cx="528705" cy="528705"/>
            </a:xfrm>
          </p:grpSpPr>
          <p:sp>
            <p:nvSpPr>
              <p:cNvPr id="20" name="Oval 19">
                <a:extLst>
                  <a:ext uri="{FF2B5EF4-FFF2-40B4-BE49-F238E27FC236}">
                    <a16:creationId xmlns:a16="http://schemas.microsoft.com/office/drawing/2014/main" id="{7D95E17B-DBE6-85AF-99BB-6D6CB7C575D1}"/>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1" name="Graphic 20">
                <a:extLst>
                  <a:ext uri="{FF2B5EF4-FFF2-40B4-BE49-F238E27FC236}">
                    <a16:creationId xmlns:a16="http://schemas.microsoft.com/office/drawing/2014/main" id="{1DA946A7-735B-7DD1-726C-43E2193CF84C}"/>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837761" y="1464474"/>
                <a:ext cx="348926" cy="348926"/>
              </a:xfrm>
              <a:prstGeom prst="rect">
                <a:avLst/>
              </a:prstGeom>
            </p:spPr>
          </p:pic>
        </p:grpSp>
      </p:grpSp>
      <p:grpSp>
        <p:nvGrpSpPr>
          <p:cNvPr id="4" name="Group 3">
            <a:extLst>
              <a:ext uri="{FF2B5EF4-FFF2-40B4-BE49-F238E27FC236}">
                <a16:creationId xmlns:a16="http://schemas.microsoft.com/office/drawing/2014/main" id="{74871616-AE2E-C4E9-5E13-E343F0BF6897}"/>
              </a:ext>
            </a:extLst>
          </p:cNvPr>
          <p:cNvGrpSpPr/>
          <p:nvPr/>
        </p:nvGrpSpPr>
        <p:grpSpPr>
          <a:xfrm>
            <a:off x="4312188" y="2352159"/>
            <a:ext cx="3447511" cy="2787579"/>
            <a:chOff x="4507524" y="2352159"/>
            <a:chExt cx="3447511" cy="2787579"/>
          </a:xfrm>
        </p:grpSpPr>
        <p:sp>
          <p:nvSpPr>
            <p:cNvPr id="12" name="Text Placeholder 10">
              <a:extLst>
                <a:ext uri="{FF2B5EF4-FFF2-40B4-BE49-F238E27FC236}">
                  <a16:creationId xmlns:a16="http://schemas.microsoft.com/office/drawing/2014/main" id="{5A071DBD-5894-4A06-880C-F66224FA871C}"/>
                </a:ext>
              </a:extLst>
            </p:cNvPr>
            <p:cNvSpPr txBox="1">
              <a:spLocks/>
            </p:cNvSpPr>
            <p:nvPr/>
          </p:nvSpPr>
          <p:spPr>
            <a:xfrm>
              <a:off x="4507524" y="3169968"/>
              <a:ext cx="3447511" cy="1969770"/>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dirty="0">
                  <a:solidFill>
                    <a:schemeClr val="bg1"/>
                  </a:solidFill>
                  <a:latin typeface="Montserrat" panose="00000500000000000000" pitchFamily="2" charset="0"/>
                </a:rPr>
                <a:t>Global Partnerships:</a:t>
              </a:r>
            </a:p>
            <a:p>
              <a:r>
                <a:rPr lang="en-GB" sz="1600" dirty="0">
                  <a:solidFill>
                    <a:schemeClr val="bg1"/>
                  </a:solidFill>
                  <a:latin typeface="Montserrat" panose="00000500000000000000" pitchFamily="2" charset="0"/>
                </a:rPr>
                <a:t>We collaborate with international rotary maintenance companies, enabling us to quickly deploy skilled technical crews from various nationalities based on specific job requirements and demand.</a:t>
              </a:r>
              <a:endParaRPr lang="en-US" sz="1600" dirty="0">
                <a:solidFill>
                  <a:schemeClr val="bg1"/>
                </a:solidFill>
                <a:latin typeface="Montserrat" panose="00000500000000000000" pitchFamily="2" charset="0"/>
              </a:endParaRPr>
            </a:p>
          </p:txBody>
        </p:sp>
        <p:grpSp>
          <p:nvGrpSpPr>
            <p:cNvPr id="22" name="Group 21">
              <a:extLst>
                <a:ext uri="{FF2B5EF4-FFF2-40B4-BE49-F238E27FC236}">
                  <a16:creationId xmlns:a16="http://schemas.microsoft.com/office/drawing/2014/main" id="{4168F3CF-ACE9-7143-6516-E0DCF8B2784D}"/>
                </a:ext>
              </a:extLst>
            </p:cNvPr>
            <p:cNvGrpSpPr/>
            <p:nvPr/>
          </p:nvGrpSpPr>
          <p:grpSpPr>
            <a:xfrm>
              <a:off x="4507524" y="2352159"/>
              <a:ext cx="727200" cy="727200"/>
              <a:chOff x="747871" y="1374584"/>
              <a:chExt cx="528705" cy="528705"/>
            </a:xfrm>
          </p:grpSpPr>
          <p:sp>
            <p:nvSpPr>
              <p:cNvPr id="24" name="Oval 23">
                <a:extLst>
                  <a:ext uri="{FF2B5EF4-FFF2-40B4-BE49-F238E27FC236}">
                    <a16:creationId xmlns:a16="http://schemas.microsoft.com/office/drawing/2014/main" id="{CCD4E711-B18F-70BA-3BEA-170E752DE7D7}"/>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5" name="Graphic 24">
                <a:extLst>
                  <a:ext uri="{FF2B5EF4-FFF2-40B4-BE49-F238E27FC236}">
                    <a16:creationId xmlns:a16="http://schemas.microsoft.com/office/drawing/2014/main" id="{0C50FB46-0945-A189-FD24-E63B6F5B2D87}"/>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832223" y="1458936"/>
                <a:ext cx="360000" cy="360000"/>
              </a:xfrm>
              <a:prstGeom prst="rect">
                <a:avLst/>
              </a:prstGeom>
            </p:spPr>
          </p:pic>
        </p:grpSp>
      </p:grpSp>
      <p:grpSp>
        <p:nvGrpSpPr>
          <p:cNvPr id="3" name="Group 2">
            <a:extLst>
              <a:ext uri="{FF2B5EF4-FFF2-40B4-BE49-F238E27FC236}">
                <a16:creationId xmlns:a16="http://schemas.microsoft.com/office/drawing/2014/main" id="{411EE07F-55C7-7705-E93B-825E4110750F}"/>
              </a:ext>
            </a:extLst>
          </p:cNvPr>
          <p:cNvGrpSpPr/>
          <p:nvPr/>
        </p:nvGrpSpPr>
        <p:grpSpPr>
          <a:xfrm>
            <a:off x="8454439" y="2352159"/>
            <a:ext cx="3186699" cy="3033800"/>
            <a:chOff x="8454439" y="2352159"/>
            <a:chExt cx="3186699" cy="3033800"/>
          </a:xfrm>
        </p:grpSpPr>
        <p:sp>
          <p:nvSpPr>
            <p:cNvPr id="13" name="Text Placeholder 10">
              <a:extLst>
                <a:ext uri="{FF2B5EF4-FFF2-40B4-BE49-F238E27FC236}">
                  <a16:creationId xmlns:a16="http://schemas.microsoft.com/office/drawing/2014/main" id="{B9B8A7B4-FD38-C86F-ED2A-F596CC04EA39}"/>
                </a:ext>
              </a:extLst>
            </p:cNvPr>
            <p:cNvSpPr txBox="1">
              <a:spLocks/>
            </p:cNvSpPr>
            <p:nvPr/>
          </p:nvSpPr>
          <p:spPr>
            <a:xfrm>
              <a:off x="8454439" y="3169968"/>
              <a:ext cx="3186699" cy="2215991"/>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b="1" dirty="0">
                  <a:solidFill>
                    <a:schemeClr val="bg1"/>
                  </a:solidFill>
                  <a:latin typeface="Montserrat" panose="00000500000000000000" pitchFamily="2" charset="0"/>
                </a:rPr>
                <a:t>Scalable Workforce: </a:t>
              </a:r>
            </a:p>
            <a:p>
              <a:r>
                <a:rPr lang="en-US" sz="1600" dirty="0">
                  <a:solidFill>
                    <a:schemeClr val="bg1"/>
                  </a:solidFill>
                  <a:latin typeface="Montserrat" panose="00000500000000000000" pitchFamily="2" charset="0"/>
                </a:rPr>
                <a:t>With the ability to mobilize over 1,000 skilled personnel, we</a:t>
              </a:r>
            </a:p>
            <a:p>
              <a:r>
                <a:rPr lang="en-US" sz="1600" dirty="0">
                  <a:solidFill>
                    <a:schemeClr val="bg1"/>
                  </a:solidFill>
                  <a:latin typeface="Montserrat" panose="00000500000000000000" pitchFamily="2" charset="0"/>
                </a:rPr>
                <a:t>successfully deployed around 1000 professionals in 2025 and 2019 for four simultaneous turnarounds across Saudi Arabia's Eastern and Western regions</a:t>
              </a:r>
            </a:p>
          </p:txBody>
        </p:sp>
        <p:grpSp>
          <p:nvGrpSpPr>
            <p:cNvPr id="26" name="Group 25">
              <a:extLst>
                <a:ext uri="{FF2B5EF4-FFF2-40B4-BE49-F238E27FC236}">
                  <a16:creationId xmlns:a16="http://schemas.microsoft.com/office/drawing/2014/main" id="{D9589592-EE54-907F-971E-75B1BEB1EC46}"/>
                </a:ext>
              </a:extLst>
            </p:cNvPr>
            <p:cNvGrpSpPr/>
            <p:nvPr/>
          </p:nvGrpSpPr>
          <p:grpSpPr>
            <a:xfrm>
              <a:off x="8454439" y="2352159"/>
              <a:ext cx="727200" cy="727200"/>
              <a:chOff x="747871" y="1374584"/>
              <a:chExt cx="528705" cy="528705"/>
            </a:xfrm>
          </p:grpSpPr>
          <p:sp>
            <p:nvSpPr>
              <p:cNvPr id="27" name="Oval 26">
                <a:extLst>
                  <a:ext uri="{FF2B5EF4-FFF2-40B4-BE49-F238E27FC236}">
                    <a16:creationId xmlns:a16="http://schemas.microsoft.com/office/drawing/2014/main" id="{5982DB77-FC99-0C3F-D7D5-0F676E96C3DA}"/>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8" name="Graphic 27">
                <a:extLst>
                  <a:ext uri="{FF2B5EF4-FFF2-40B4-BE49-F238E27FC236}">
                    <a16:creationId xmlns:a16="http://schemas.microsoft.com/office/drawing/2014/main" id="{283D4E8C-9ED4-BE09-A05F-BD5D1DAA3575}"/>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854282" y="1480995"/>
                <a:ext cx="315882" cy="315882"/>
              </a:xfrm>
              <a:prstGeom prst="rect">
                <a:avLst/>
              </a:prstGeom>
            </p:spPr>
          </p:pic>
        </p:grpSp>
      </p:grpSp>
      <p:cxnSp>
        <p:nvCxnSpPr>
          <p:cNvPr id="31" name="Straight Connector 30">
            <a:extLst>
              <a:ext uri="{FF2B5EF4-FFF2-40B4-BE49-F238E27FC236}">
                <a16:creationId xmlns:a16="http://schemas.microsoft.com/office/drawing/2014/main" id="{586B3EB4-E79E-F0BD-696F-D1715CA95761}"/>
              </a:ext>
            </a:extLst>
          </p:cNvPr>
          <p:cNvCxnSpPr>
            <a:cxnSpLocks/>
          </p:cNvCxnSpPr>
          <p:nvPr/>
        </p:nvCxnSpPr>
        <p:spPr>
          <a:xfrm>
            <a:off x="3964818" y="3169968"/>
            <a:ext cx="0" cy="1752600"/>
          </a:xfrm>
          <a:prstGeom prst="line">
            <a:avLst/>
          </a:prstGeom>
          <a:ln w="9525">
            <a:solidFill>
              <a:schemeClr val="bg1">
                <a:alpha val="26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EB4A2AE6-E596-76CB-4C55-0B549F337690}"/>
              </a:ext>
            </a:extLst>
          </p:cNvPr>
          <p:cNvCxnSpPr>
            <a:cxnSpLocks/>
          </p:cNvCxnSpPr>
          <p:nvPr/>
        </p:nvCxnSpPr>
        <p:spPr>
          <a:xfrm>
            <a:off x="8107069" y="3169968"/>
            <a:ext cx="0" cy="1752600"/>
          </a:xfrm>
          <a:prstGeom prst="line">
            <a:avLst/>
          </a:prstGeom>
          <a:ln w="9525">
            <a:solidFill>
              <a:schemeClr val="bg1">
                <a:alpha val="26000"/>
              </a:schemeClr>
            </a:solidFill>
          </a:ln>
        </p:spPr>
        <p:style>
          <a:lnRef idx="2">
            <a:schemeClr val="accent1"/>
          </a:lnRef>
          <a:fillRef idx="0">
            <a:schemeClr val="accent1"/>
          </a:fillRef>
          <a:effectRef idx="1">
            <a:schemeClr val="accent1"/>
          </a:effectRef>
          <a:fontRef idx="minor">
            <a:schemeClr val="tx1"/>
          </a:fontRef>
        </p:style>
      </p:cxnSp>
      <p:grpSp>
        <p:nvGrpSpPr>
          <p:cNvPr id="6" name="Group 5">
            <a:extLst>
              <a:ext uri="{FF2B5EF4-FFF2-40B4-BE49-F238E27FC236}">
                <a16:creationId xmlns:a16="http://schemas.microsoft.com/office/drawing/2014/main" id="{4F51C317-98E9-7447-5853-81757F8BB736}"/>
              </a:ext>
            </a:extLst>
          </p:cNvPr>
          <p:cNvGrpSpPr/>
          <p:nvPr/>
        </p:nvGrpSpPr>
        <p:grpSpPr>
          <a:xfrm>
            <a:off x="12539355" y="-155865"/>
            <a:ext cx="6829063" cy="3421232"/>
            <a:chOff x="5373328" y="-155865"/>
            <a:chExt cx="6829063" cy="3421232"/>
          </a:xfrm>
        </p:grpSpPr>
        <p:sp>
          <p:nvSpPr>
            <p:cNvPr id="9" name="Right Triangle 8">
              <a:extLst>
                <a:ext uri="{FF2B5EF4-FFF2-40B4-BE49-F238E27FC236}">
                  <a16:creationId xmlns:a16="http://schemas.microsoft.com/office/drawing/2014/main" id="{566D0522-4A8E-0560-8942-C5E1B7E21089}"/>
                </a:ext>
              </a:extLst>
            </p:cNvPr>
            <p:cNvSpPr/>
            <p:nvPr/>
          </p:nvSpPr>
          <p:spPr>
            <a:xfrm flipH="1" flipV="1">
              <a:off x="5727840" y="0"/>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8">
              <a:extLst>
                <a:ext uri="{FF2B5EF4-FFF2-40B4-BE49-F238E27FC236}">
                  <a16:creationId xmlns:a16="http://schemas.microsoft.com/office/drawing/2014/main" id="{7D283B7F-336F-D5F1-6A55-8B7FA2FFCF73}"/>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5" name="Slide 11 Voiceover">
            <a:hlinkClick r:id="" action="ppaction://media"/>
            <a:extLst>
              <a:ext uri="{FF2B5EF4-FFF2-40B4-BE49-F238E27FC236}">
                <a16:creationId xmlns:a16="http://schemas.microsoft.com/office/drawing/2014/main" id="{3439020B-C7D2-DD7A-732D-53EE1CE982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50863" y="7131758"/>
            <a:ext cx="487363" cy="487363"/>
          </a:xfrm>
          <a:prstGeom prst="rect">
            <a:avLst/>
          </a:prstGeom>
        </p:spPr>
      </p:pic>
    </p:spTree>
    <p:extLst>
      <p:ext uri="{BB962C8B-B14F-4D97-AF65-F5344CB8AC3E}">
        <p14:creationId xmlns:p14="http://schemas.microsoft.com/office/powerpoint/2010/main" val="909576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1000">
        <p159:morph option="byObject"/>
      </p:transition>
    </mc:Choice>
    <mc:Fallback>
      <p:transition spd="slow" advTm="2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137" fill="hold"/>
                                        <p:tgtEl>
                                          <p:spTgt spid="15"/>
                                        </p:tgtEl>
                                      </p:cBhvr>
                                    </p:cmd>
                                  </p:childTnLst>
                                </p:cTn>
                              </p:par>
                              <p:par>
                                <p:cTn id="7" presetID="12" presetClass="entr" presetSubtype="4" fill="hold" nodeType="withEffect">
                                  <p:stCondLst>
                                    <p:cond delay="0"/>
                                  </p:stCondLst>
                                  <p:childTnLst>
                                    <p:set>
                                      <p:cBhvr>
                                        <p:cTn id="8" dur="1" fill="hold">
                                          <p:stCondLst>
                                            <p:cond delay="0"/>
                                          </p:stCondLst>
                                        </p:cTn>
                                        <p:tgtEl>
                                          <p:spTgt spid="5"/>
                                        </p:tgtEl>
                                        <p:attrNameLst>
                                          <p:attrName>style.visibility</p:attrName>
                                        </p:attrNameLst>
                                      </p:cBhvr>
                                      <p:to>
                                        <p:strVal val="visible"/>
                                      </p:to>
                                    </p:set>
                                    <p:anim calcmode="lin" valueType="num">
                                      <p:cBhvr additive="base">
                                        <p:cTn id="9" dur="1000"/>
                                        <p:tgtEl>
                                          <p:spTgt spid="5"/>
                                        </p:tgtEl>
                                        <p:attrNameLst>
                                          <p:attrName>ppt_y</p:attrName>
                                        </p:attrNameLst>
                                      </p:cBhvr>
                                      <p:tavLst>
                                        <p:tav tm="0">
                                          <p:val>
                                            <p:strVal val="#ppt_y+#ppt_h*1.125000"/>
                                          </p:val>
                                        </p:tav>
                                        <p:tav tm="100000">
                                          <p:val>
                                            <p:strVal val="#ppt_y"/>
                                          </p:val>
                                        </p:tav>
                                      </p:tavLst>
                                    </p:anim>
                                    <p:animEffect transition="in" filter="wipe(up)">
                                      <p:cBhvr>
                                        <p:cTn id="10" dur="1000"/>
                                        <p:tgtEl>
                                          <p:spTgt spid="5"/>
                                        </p:tgtEl>
                                      </p:cBhvr>
                                    </p:animEffect>
                                  </p:childTnLst>
                                </p:cTn>
                              </p:par>
                              <p:par>
                                <p:cTn id="11" presetID="10" presetClass="entr" presetSubtype="0" fill="hold" nodeType="withEffect">
                                  <p:stCondLst>
                                    <p:cond delay="6500"/>
                                  </p:stCondLst>
                                  <p:childTnLst>
                                    <p:set>
                                      <p:cBhvr>
                                        <p:cTn id="12" dur="1" fill="hold">
                                          <p:stCondLst>
                                            <p:cond delay="0"/>
                                          </p:stCondLst>
                                        </p:cTn>
                                        <p:tgtEl>
                                          <p:spTgt spid="31"/>
                                        </p:tgtEl>
                                        <p:attrNameLst>
                                          <p:attrName>style.visibility</p:attrName>
                                        </p:attrNameLst>
                                      </p:cBhvr>
                                      <p:to>
                                        <p:strVal val="visible"/>
                                      </p:to>
                                    </p:set>
                                    <p:animEffect transition="in" filter="fade">
                                      <p:cBhvr>
                                        <p:cTn id="13" dur="1000"/>
                                        <p:tgtEl>
                                          <p:spTgt spid="31"/>
                                        </p:tgtEl>
                                      </p:cBhvr>
                                    </p:animEffect>
                                  </p:childTnLst>
                                </p:cTn>
                              </p:par>
                              <p:par>
                                <p:cTn id="14" presetID="12" presetClass="entr" presetSubtype="4" fill="hold" nodeType="withEffect">
                                  <p:stCondLst>
                                    <p:cond delay="6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1000"/>
                                        <p:tgtEl>
                                          <p:spTgt spid="4"/>
                                        </p:tgtEl>
                                        <p:attrNameLst>
                                          <p:attrName>ppt_y</p:attrName>
                                        </p:attrNameLst>
                                      </p:cBhvr>
                                      <p:tavLst>
                                        <p:tav tm="0">
                                          <p:val>
                                            <p:strVal val="#ppt_y+#ppt_h*1.125000"/>
                                          </p:val>
                                        </p:tav>
                                        <p:tav tm="100000">
                                          <p:val>
                                            <p:strVal val="#ppt_y"/>
                                          </p:val>
                                        </p:tav>
                                      </p:tavLst>
                                    </p:anim>
                                    <p:animEffect transition="in" filter="wipe(up)">
                                      <p:cBhvr>
                                        <p:cTn id="17" dur="1000"/>
                                        <p:tgtEl>
                                          <p:spTgt spid="4"/>
                                        </p:tgtEl>
                                      </p:cBhvr>
                                    </p:animEffect>
                                  </p:childTnLst>
                                </p:cTn>
                              </p:par>
                              <p:par>
                                <p:cTn id="18" presetID="10" presetClass="entr" presetSubtype="0" fill="hold" nodeType="withEffect">
                                  <p:stCondLst>
                                    <p:cond delay="1225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1000"/>
                                        <p:tgtEl>
                                          <p:spTgt spid="32"/>
                                        </p:tgtEl>
                                      </p:cBhvr>
                                    </p:animEffect>
                                  </p:childTnLst>
                                </p:cTn>
                              </p:par>
                              <p:par>
                                <p:cTn id="21" presetID="12" presetClass="entr" presetSubtype="4" fill="hold" nodeType="withEffect">
                                  <p:stCondLst>
                                    <p:cond delay="1225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1000"/>
                                        <p:tgtEl>
                                          <p:spTgt spid="3"/>
                                        </p:tgtEl>
                                        <p:attrNameLst>
                                          <p:attrName>ppt_y</p:attrName>
                                        </p:attrNameLst>
                                      </p:cBhvr>
                                      <p:tavLst>
                                        <p:tav tm="0">
                                          <p:val>
                                            <p:strVal val="#ppt_y+#ppt_h*1.125000"/>
                                          </p:val>
                                        </p:tav>
                                        <p:tav tm="100000">
                                          <p:val>
                                            <p:strVal val="#ppt_y"/>
                                          </p:val>
                                        </p:tav>
                                      </p:tavLst>
                                    </p:anim>
                                    <p:animEffect transition="in" filter="wipe(up)">
                                      <p:cBhvr>
                                        <p:cTn id="24"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39FEB-182D-5B7B-9F58-1847A68394EB}"/>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A594E65F-9CAB-ED6B-7CFC-25E19420C48E}"/>
              </a:ext>
            </a:extLst>
          </p:cNvPr>
          <p:cNvGrpSpPr/>
          <p:nvPr/>
        </p:nvGrpSpPr>
        <p:grpSpPr>
          <a:xfrm>
            <a:off x="5773428" y="-155865"/>
            <a:ext cx="6829063" cy="3421232"/>
            <a:chOff x="5373328" y="-155865"/>
            <a:chExt cx="6829063" cy="3421232"/>
          </a:xfrm>
        </p:grpSpPr>
        <p:sp>
          <p:nvSpPr>
            <p:cNvPr id="7" name="Right Triangle 6">
              <a:extLst>
                <a:ext uri="{FF2B5EF4-FFF2-40B4-BE49-F238E27FC236}">
                  <a16:creationId xmlns:a16="http://schemas.microsoft.com/office/drawing/2014/main" id="{9D32AE67-D95E-2C24-73ED-69B4AE1002E6}"/>
                </a:ext>
              </a:extLst>
            </p:cNvPr>
            <p:cNvSpPr/>
            <p:nvPr/>
          </p:nvSpPr>
          <p:spPr>
            <a:xfrm flipH="1" flipV="1">
              <a:off x="5727840" y="0"/>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10403953-7D07-C191-BDD7-015569CCEAF6}"/>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9D3E6446-3DBE-378E-B518-DD8644702B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0863" y="6200775"/>
            <a:ext cx="576897" cy="399421"/>
          </a:xfrm>
          <a:prstGeom prst="rect">
            <a:avLst/>
          </a:prstGeom>
        </p:spPr>
      </p:pic>
      <p:sp>
        <p:nvSpPr>
          <p:cNvPr id="51" name="Title 1">
            <a:extLst>
              <a:ext uri="{FF2B5EF4-FFF2-40B4-BE49-F238E27FC236}">
                <a16:creationId xmlns:a16="http://schemas.microsoft.com/office/drawing/2014/main" id="{E9B1AB66-7DFA-F347-BF61-7252724EEA3F}"/>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Montserrat" panose="00000500000000000000" pitchFamily="2" charset="0"/>
                <a:ea typeface="Open Sans" pitchFamily="2" charset="0"/>
                <a:cs typeface="Open Sans" pitchFamily="2" charset="0"/>
              </a:rPr>
              <a:t>SMH Training and R&amp;D facilities</a:t>
            </a:r>
            <a:endParaRPr lang="en-IN" sz="3200" b="1" dirty="0">
              <a:latin typeface="Montserrat" panose="00000500000000000000" pitchFamily="2" charset="0"/>
              <a:ea typeface="Open Sans" pitchFamily="2" charset="0"/>
              <a:cs typeface="Open Sans" pitchFamily="2" charset="0"/>
            </a:endParaRPr>
          </a:p>
        </p:txBody>
      </p:sp>
      <p:pic>
        <p:nvPicPr>
          <p:cNvPr id="3" name="Picture 2">
            <a:extLst>
              <a:ext uri="{FF2B5EF4-FFF2-40B4-BE49-F238E27FC236}">
                <a16:creationId xmlns:a16="http://schemas.microsoft.com/office/drawing/2014/main" id="{6AFC83F6-E8B0-286B-F7F2-FCEEAAA6E14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8" name="Group 7">
            <a:extLst>
              <a:ext uri="{FF2B5EF4-FFF2-40B4-BE49-F238E27FC236}">
                <a16:creationId xmlns:a16="http://schemas.microsoft.com/office/drawing/2014/main" id="{65639BFE-A8F0-7884-0818-35A094591C63}"/>
              </a:ext>
            </a:extLst>
          </p:cNvPr>
          <p:cNvGrpSpPr/>
          <p:nvPr/>
        </p:nvGrpSpPr>
        <p:grpSpPr>
          <a:xfrm>
            <a:off x="550863" y="1520825"/>
            <a:ext cx="5496020" cy="4658665"/>
            <a:chOff x="550863" y="1520825"/>
            <a:chExt cx="5496020" cy="4658665"/>
          </a:xfrm>
        </p:grpSpPr>
        <p:pic>
          <p:nvPicPr>
            <p:cNvPr id="11" name="Picture 10">
              <a:extLst>
                <a:ext uri="{FF2B5EF4-FFF2-40B4-BE49-F238E27FC236}">
                  <a16:creationId xmlns:a16="http://schemas.microsoft.com/office/drawing/2014/main" id="{D4482AA0-F2B8-824D-E3AB-45584F6C0994}"/>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50863" y="1520825"/>
              <a:ext cx="5494771" cy="3463236"/>
            </a:xfrm>
            <a:prstGeom prst="rect">
              <a:avLst/>
            </a:prstGeom>
          </p:spPr>
        </p:pic>
        <p:sp>
          <p:nvSpPr>
            <p:cNvPr id="2" name="Rectangle 1">
              <a:extLst>
                <a:ext uri="{FF2B5EF4-FFF2-40B4-BE49-F238E27FC236}">
                  <a16:creationId xmlns:a16="http://schemas.microsoft.com/office/drawing/2014/main" id="{7F1E706F-CA6B-025A-B815-741DD7089596}"/>
                </a:ext>
              </a:extLst>
            </p:cNvPr>
            <p:cNvSpPr/>
            <p:nvPr/>
          </p:nvSpPr>
          <p:spPr>
            <a:xfrm>
              <a:off x="550863" y="1520826"/>
              <a:ext cx="5496020" cy="4658664"/>
            </a:xfrm>
            <a:prstGeom prst="rect">
              <a:avLst/>
            </a:prstGeom>
            <a:gradFill flip="none" rotWithShape="1">
              <a:gsLst>
                <a:gs pos="100000">
                  <a:srgbClr val="760000"/>
                </a:gs>
                <a:gs pos="25000">
                  <a:srgbClr val="C00000">
                    <a:alpha val="0"/>
                  </a:srgbClr>
                </a:gs>
                <a:gs pos="65000">
                  <a:srgbClr val="760000"/>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 Placeholder 10">
              <a:extLst>
                <a:ext uri="{FF2B5EF4-FFF2-40B4-BE49-F238E27FC236}">
                  <a16:creationId xmlns:a16="http://schemas.microsoft.com/office/drawing/2014/main" id="{9D853C59-4FA7-A15F-6D44-DFB51056A5ED}"/>
                </a:ext>
              </a:extLst>
            </p:cNvPr>
            <p:cNvSpPr txBox="1">
              <a:spLocks/>
            </p:cNvSpPr>
            <p:nvPr/>
          </p:nvSpPr>
          <p:spPr>
            <a:xfrm>
              <a:off x="887071" y="4305869"/>
              <a:ext cx="4823605" cy="1477328"/>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55600">
                <a:buBlip>
                  <a:blip r:embed="rId7"/>
                </a:buBlip>
              </a:pPr>
              <a:r>
                <a:rPr lang="en-GB" sz="1500" dirty="0">
                  <a:solidFill>
                    <a:schemeClr val="bg1"/>
                  </a:solidFill>
                  <a:latin typeface="Montserrat" panose="00000500000000000000" pitchFamily="2" charset="0"/>
                </a:rPr>
                <a:t>SMH Training Facility imparts good and effective training on regular intervals to improve the skills of our employees on a continuous basis so as to maintain the quality of our work at par with updated international standards. </a:t>
              </a:r>
            </a:p>
          </p:txBody>
        </p:sp>
      </p:grpSp>
      <p:grpSp>
        <p:nvGrpSpPr>
          <p:cNvPr id="12" name="Group 11">
            <a:extLst>
              <a:ext uri="{FF2B5EF4-FFF2-40B4-BE49-F238E27FC236}">
                <a16:creationId xmlns:a16="http://schemas.microsoft.com/office/drawing/2014/main" id="{74B0767B-FB7B-C33C-C72C-512B2CA3F19D}"/>
              </a:ext>
            </a:extLst>
          </p:cNvPr>
          <p:cNvGrpSpPr/>
          <p:nvPr/>
        </p:nvGrpSpPr>
        <p:grpSpPr>
          <a:xfrm>
            <a:off x="6146367" y="1520826"/>
            <a:ext cx="5497200" cy="4658664"/>
            <a:chOff x="6146367" y="1520826"/>
            <a:chExt cx="5497200" cy="4658664"/>
          </a:xfrm>
        </p:grpSpPr>
        <p:pic>
          <p:nvPicPr>
            <p:cNvPr id="4" name="Picture 3">
              <a:extLst>
                <a:ext uri="{FF2B5EF4-FFF2-40B4-BE49-F238E27FC236}">
                  <a16:creationId xmlns:a16="http://schemas.microsoft.com/office/drawing/2014/main" id="{226E8B0F-669F-8D2B-0069-D3C64A94CE6A}"/>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6146367" y="1520826"/>
              <a:ext cx="5497200" cy="3092175"/>
            </a:xfrm>
            <a:prstGeom prst="rect">
              <a:avLst/>
            </a:prstGeom>
          </p:spPr>
        </p:pic>
        <p:sp>
          <p:nvSpPr>
            <p:cNvPr id="14" name="Rectangle 13">
              <a:extLst>
                <a:ext uri="{FF2B5EF4-FFF2-40B4-BE49-F238E27FC236}">
                  <a16:creationId xmlns:a16="http://schemas.microsoft.com/office/drawing/2014/main" id="{0D4DD03A-E4C1-E77B-83A7-3140EB7AA352}"/>
                </a:ext>
              </a:extLst>
            </p:cNvPr>
            <p:cNvSpPr/>
            <p:nvPr/>
          </p:nvSpPr>
          <p:spPr>
            <a:xfrm>
              <a:off x="6147547" y="1532630"/>
              <a:ext cx="5496020" cy="4646860"/>
            </a:xfrm>
            <a:prstGeom prst="rect">
              <a:avLst/>
            </a:prstGeom>
            <a:gradFill flip="none" rotWithShape="1">
              <a:gsLst>
                <a:gs pos="100000">
                  <a:srgbClr val="760000"/>
                </a:gs>
                <a:gs pos="25000">
                  <a:srgbClr val="C00000">
                    <a:alpha val="0"/>
                  </a:srgbClr>
                </a:gs>
                <a:gs pos="65000">
                  <a:srgbClr val="760000"/>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 Placeholder 10">
              <a:extLst>
                <a:ext uri="{FF2B5EF4-FFF2-40B4-BE49-F238E27FC236}">
                  <a16:creationId xmlns:a16="http://schemas.microsoft.com/office/drawing/2014/main" id="{8D5F6826-9E42-ECBC-6680-6EC1FEF6727B}"/>
                </a:ext>
              </a:extLst>
            </p:cNvPr>
            <p:cNvSpPr txBox="1">
              <a:spLocks/>
            </p:cNvSpPr>
            <p:nvPr/>
          </p:nvSpPr>
          <p:spPr>
            <a:xfrm>
              <a:off x="6483755" y="4305869"/>
              <a:ext cx="4823605" cy="784830"/>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55600">
                <a:buBlip>
                  <a:blip r:embed="rId7"/>
                </a:buBlip>
              </a:pPr>
              <a:r>
                <a:rPr lang="en-GB" sz="1500" dirty="0">
                  <a:solidFill>
                    <a:schemeClr val="bg1"/>
                  </a:solidFill>
                  <a:latin typeface="Montserrat" panose="00000500000000000000" pitchFamily="2" charset="0"/>
                </a:rPr>
                <a:t>SMH also encourages talented Saudi Nationals to join our workforce and be a part of our growing organization. </a:t>
              </a:r>
            </a:p>
          </p:txBody>
        </p:sp>
      </p:grpSp>
      <p:pic>
        <p:nvPicPr>
          <p:cNvPr id="18" name="Picture 17">
            <a:extLst>
              <a:ext uri="{FF2B5EF4-FFF2-40B4-BE49-F238E27FC236}">
                <a16:creationId xmlns:a16="http://schemas.microsoft.com/office/drawing/2014/main" id="{1F43E62B-66FC-5277-9B5F-8CF50F02A01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sp>
        <p:nvSpPr>
          <p:cNvPr id="13" name="Rectangle 12">
            <a:extLst>
              <a:ext uri="{FF2B5EF4-FFF2-40B4-BE49-F238E27FC236}">
                <a16:creationId xmlns:a16="http://schemas.microsoft.com/office/drawing/2014/main" id="{699B79CA-9961-37D5-E4E2-25FC1466FC6F}"/>
              </a:ext>
            </a:extLst>
          </p:cNvPr>
          <p:cNvSpPr/>
          <p:nvPr/>
        </p:nvSpPr>
        <p:spPr>
          <a:xfrm flipH="1">
            <a:off x="-12461748" y="1291123"/>
            <a:ext cx="12191991" cy="4909651"/>
          </a:xfrm>
          <a:prstGeom prst="rect">
            <a:avLst/>
          </a:prstGeom>
          <a:gradFill flip="none" rotWithShape="1">
            <a:gsLst>
              <a:gs pos="45000">
                <a:srgbClr val="760000"/>
              </a:gs>
              <a:gs pos="100000">
                <a:srgbClr val="C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D6AE49FD-C963-5C2B-FFD4-973626EFEDD5}"/>
              </a:ext>
            </a:extLst>
          </p:cNvPr>
          <p:cNvGrpSpPr/>
          <p:nvPr/>
        </p:nvGrpSpPr>
        <p:grpSpPr>
          <a:xfrm>
            <a:off x="13027365" y="-155865"/>
            <a:ext cx="6829063" cy="3412593"/>
            <a:chOff x="5373328" y="-155865"/>
            <a:chExt cx="6829063" cy="3412593"/>
          </a:xfrm>
        </p:grpSpPr>
        <p:pic>
          <p:nvPicPr>
            <p:cNvPr id="19" name="Picture 18" descr="A close-up of a jet engine&#10;&#10;AI-generated content may be incorrect.">
              <a:extLst>
                <a:ext uri="{FF2B5EF4-FFF2-40B4-BE49-F238E27FC236}">
                  <a16:creationId xmlns:a16="http://schemas.microsoft.com/office/drawing/2014/main" id="{54F29EC7-47F2-93E6-C538-2B701CB86D6E}"/>
                </a:ext>
              </a:extLst>
            </p:cNvPr>
            <p:cNvPicPr>
              <a:picLocks noChangeAspect="1"/>
            </p:cNvPicPr>
            <p:nvPr/>
          </p:nvPicPr>
          <p:blipFill>
            <a:blip r:embed="rId10">
              <a:extLst>
                <a:ext uri="{28A0092B-C50C-407E-A947-70E740481C1C}">
                  <a14:useLocalDpi xmlns:a14="http://schemas.microsoft.com/office/drawing/2010/main" val="0"/>
                </a:ext>
              </a:extLst>
            </a:blip>
            <a:srcRect l="6167" t="48121" b="4341"/>
            <a:stretch>
              <a:fillRect/>
            </a:stretch>
          </p:blipFill>
          <p:spPr>
            <a:xfrm>
              <a:off x="5727841" y="-8638"/>
              <a:ext cx="6464161" cy="3260127"/>
            </a:xfrm>
            <a:custGeom>
              <a:avLst/>
              <a:gdLst>
                <a:gd name="connsiteX0" fmla="*/ 0 w 6464161"/>
                <a:gd name="connsiteY0" fmla="*/ 0 h 3260127"/>
                <a:gd name="connsiteX1" fmla="*/ 6464161 w 6464161"/>
                <a:gd name="connsiteY1" fmla="*/ 0 h 3260127"/>
                <a:gd name="connsiteX2" fmla="*/ 6464161 w 6464161"/>
                <a:gd name="connsiteY2" fmla="*/ 3260127 h 3260127"/>
              </a:gdLst>
              <a:ahLst/>
              <a:cxnLst>
                <a:cxn ang="0">
                  <a:pos x="connsiteX0" y="connsiteY0"/>
                </a:cxn>
                <a:cxn ang="0">
                  <a:pos x="connsiteX1" y="connsiteY1"/>
                </a:cxn>
                <a:cxn ang="0">
                  <a:pos x="connsiteX2" y="connsiteY2"/>
                </a:cxn>
              </a:cxnLst>
              <a:rect l="l" t="t" r="r" b="b"/>
              <a:pathLst>
                <a:path w="6464161" h="3260127">
                  <a:moveTo>
                    <a:pt x="0" y="0"/>
                  </a:moveTo>
                  <a:lnTo>
                    <a:pt x="6464161" y="0"/>
                  </a:lnTo>
                  <a:lnTo>
                    <a:pt x="6464161" y="3260127"/>
                  </a:lnTo>
                  <a:close/>
                </a:path>
              </a:pathLst>
            </a:custGeom>
          </p:spPr>
        </p:pic>
        <p:sp>
          <p:nvSpPr>
            <p:cNvPr id="20" name="Right Triangle 19">
              <a:extLst>
                <a:ext uri="{FF2B5EF4-FFF2-40B4-BE49-F238E27FC236}">
                  <a16:creationId xmlns:a16="http://schemas.microsoft.com/office/drawing/2014/main" id="{A77BA2B9-5791-3D4A-CF6E-729C8CF5EDDE}"/>
                </a:ext>
              </a:extLst>
            </p:cNvPr>
            <p:cNvSpPr/>
            <p:nvPr/>
          </p:nvSpPr>
          <p:spPr>
            <a:xfrm flipH="1" flipV="1">
              <a:off x="5727840" y="-8639"/>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8">
              <a:extLst>
                <a:ext uri="{FF2B5EF4-FFF2-40B4-BE49-F238E27FC236}">
                  <a16:creationId xmlns:a16="http://schemas.microsoft.com/office/drawing/2014/main" id="{5B0013AF-E493-6071-116F-62DBC9F0D479}"/>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Slide 12 Voiceover">
            <a:hlinkClick r:id="" action="ppaction://media"/>
            <a:extLst>
              <a:ext uri="{FF2B5EF4-FFF2-40B4-BE49-F238E27FC236}">
                <a16:creationId xmlns:a16="http://schemas.microsoft.com/office/drawing/2014/main" id="{BB64A6F3-6C3D-1C49-4C46-C9A080BEC39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0863" y="7196803"/>
            <a:ext cx="487363" cy="487363"/>
          </a:xfrm>
          <a:prstGeom prst="rect">
            <a:avLst/>
          </a:prstGeom>
        </p:spPr>
      </p:pic>
    </p:spTree>
    <p:extLst>
      <p:ext uri="{BB962C8B-B14F-4D97-AF65-F5344CB8AC3E}">
        <p14:creationId xmlns:p14="http://schemas.microsoft.com/office/powerpoint/2010/main" val="41929456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9000">
        <p159:morph option="byObject"/>
      </p:transition>
    </mc:Choice>
    <mc:Fallback>
      <p:transition spd="slow" advTm="1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63" fill="hold"/>
                                        <p:tgtEl>
                                          <p:spTgt spid="10"/>
                                        </p:tgtEl>
                                      </p:cBhvr>
                                    </p:cmd>
                                  </p:childTnLst>
                                </p:cTn>
                              </p:par>
                              <p:par>
                                <p:cTn id="7" presetID="12" presetClass="entr" presetSubtype="4" fill="hold" nodeType="withEffect">
                                  <p:stCondLst>
                                    <p:cond delay="0"/>
                                  </p:stCondLst>
                                  <p:childTnLst>
                                    <p:set>
                                      <p:cBhvr>
                                        <p:cTn id="8" dur="1" fill="hold">
                                          <p:stCondLst>
                                            <p:cond delay="0"/>
                                          </p:stCondLst>
                                        </p:cTn>
                                        <p:tgtEl>
                                          <p:spTgt spid="8"/>
                                        </p:tgtEl>
                                        <p:attrNameLst>
                                          <p:attrName>style.visibility</p:attrName>
                                        </p:attrNameLst>
                                      </p:cBhvr>
                                      <p:to>
                                        <p:strVal val="visible"/>
                                      </p:to>
                                    </p:set>
                                    <p:anim calcmode="lin" valueType="num">
                                      <p:cBhvr additive="base">
                                        <p:cTn id="9" dur="1000"/>
                                        <p:tgtEl>
                                          <p:spTgt spid="8"/>
                                        </p:tgtEl>
                                        <p:attrNameLst>
                                          <p:attrName>ppt_y</p:attrName>
                                        </p:attrNameLst>
                                      </p:cBhvr>
                                      <p:tavLst>
                                        <p:tav tm="0">
                                          <p:val>
                                            <p:strVal val="#ppt_y+#ppt_h*1.125000"/>
                                          </p:val>
                                        </p:tav>
                                        <p:tav tm="100000">
                                          <p:val>
                                            <p:strVal val="#ppt_y"/>
                                          </p:val>
                                        </p:tav>
                                      </p:tavLst>
                                    </p:anim>
                                    <p:animEffect transition="in" filter="wipe(up)">
                                      <p:cBhvr>
                                        <p:cTn id="10" dur="1000"/>
                                        <p:tgtEl>
                                          <p:spTgt spid="8"/>
                                        </p:tgtEl>
                                      </p:cBhvr>
                                    </p:animEffect>
                                  </p:childTnLst>
                                </p:cTn>
                              </p:par>
                              <p:par>
                                <p:cTn id="11" presetID="12" presetClass="entr" presetSubtype="4" fill="hold" nodeType="withEffect">
                                  <p:stCondLst>
                                    <p:cond delay="1075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1000"/>
                                        <p:tgtEl>
                                          <p:spTgt spid="12"/>
                                        </p:tgtEl>
                                        <p:attrNameLst>
                                          <p:attrName>ppt_y</p:attrName>
                                        </p:attrNameLst>
                                      </p:cBhvr>
                                      <p:tavLst>
                                        <p:tav tm="0">
                                          <p:val>
                                            <p:strVal val="#ppt_y+#ppt_h*1.125000"/>
                                          </p:val>
                                        </p:tav>
                                        <p:tav tm="100000">
                                          <p:val>
                                            <p:strVal val="#ppt_y"/>
                                          </p:val>
                                        </p:tav>
                                      </p:tavLst>
                                    </p:anim>
                                    <p:animEffect transition="in" filter="wipe(up)">
                                      <p:cBhvr>
                                        <p:cTn id="14"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E75C1-8A05-9BD3-6F2B-631876B33510}"/>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3A932221-264F-2C6B-B14A-A6B6D903B922}"/>
              </a:ext>
            </a:extLst>
          </p:cNvPr>
          <p:cNvGrpSpPr/>
          <p:nvPr/>
        </p:nvGrpSpPr>
        <p:grpSpPr>
          <a:xfrm>
            <a:off x="5373328" y="-155865"/>
            <a:ext cx="6829063" cy="3412593"/>
            <a:chOff x="5373328" y="-155865"/>
            <a:chExt cx="6829063" cy="3412593"/>
          </a:xfrm>
        </p:grpSpPr>
        <p:pic>
          <p:nvPicPr>
            <p:cNvPr id="14" name="Picture 13" descr="A close-up of a jet engine&#10;&#10;AI-generated content may be incorrect.">
              <a:extLst>
                <a:ext uri="{FF2B5EF4-FFF2-40B4-BE49-F238E27FC236}">
                  <a16:creationId xmlns:a16="http://schemas.microsoft.com/office/drawing/2014/main" id="{3BEDA027-EE37-B558-8C1E-E698F60C599F}"/>
                </a:ext>
              </a:extLst>
            </p:cNvPr>
            <p:cNvPicPr>
              <a:picLocks noChangeAspect="1"/>
            </p:cNvPicPr>
            <p:nvPr/>
          </p:nvPicPr>
          <p:blipFill>
            <a:blip r:embed="rId4">
              <a:extLst>
                <a:ext uri="{28A0092B-C50C-407E-A947-70E740481C1C}">
                  <a14:useLocalDpi xmlns:a14="http://schemas.microsoft.com/office/drawing/2010/main" val="0"/>
                </a:ext>
              </a:extLst>
            </a:blip>
            <a:srcRect l="6167" t="48121" b="4341"/>
            <a:stretch>
              <a:fillRect/>
            </a:stretch>
          </p:blipFill>
          <p:spPr>
            <a:xfrm>
              <a:off x="5727841" y="-8638"/>
              <a:ext cx="6464161" cy="3260127"/>
            </a:xfrm>
            <a:custGeom>
              <a:avLst/>
              <a:gdLst>
                <a:gd name="connsiteX0" fmla="*/ 0 w 6464161"/>
                <a:gd name="connsiteY0" fmla="*/ 0 h 3260127"/>
                <a:gd name="connsiteX1" fmla="*/ 6464161 w 6464161"/>
                <a:gd name="connsiteY1" fmla="*/ 0 h 3260127"/>
                <a:gd name="connsiteX2" fmla="*/ 6464161 w 6464161"/>
                <a:gd name="connsiteY2" fmla="*/ 3260127 h 3260127"/>
              </a:gdLst>
              <a:ahLst/>
              <a:cxnLst>
                <a:cxn ang="0">
                  <a:pos x="connsiteX0" y="connsiteY0"/>
                </a:cxn>
                <a:cxn ang="0">
                  <a:pos x="connsiteX1" y="connsiteY1"/>
                </a:cxn>
                <a:cxn ang="0">
                  <a:pos x="connsiteX2" y="connsiteY2"/>
                </a:cxn>
              </a:cxnLst>
              <a:rect l="l" t="t" r="r" b="b"/>
              <a:pathLst>
                <a:path w="6464161" h="3260127">
                  <a:moveTo>
                    <a:pt x="0" y="0"/>
                  </a:moveTo>
                  <a:lnTo>
                    <a:pt x="6464161" y="0"/>
                  </a:lnTo>
                  <a:lnTo>
                    <a:pt x="6464161" y="3260127"/>
                  </a:lnTo>
                  <a:close/>
                </a:path>
              </a:pathLst>
            </a:custGeom>
          </p:spPr>
        </p:pic>
        <p:sp>
          <p:nvSpPr>
            <p:cNvPr id="11" name="Right Triangle 10">
              <a:extLst>
                <a:ext uri="{FF2B5EF4-FFF2-40B4-BE49-F238E27FC236}">
                  <a16:creationId xmlns:a16="http://schemas.microsoft.com/office/drawing/2014/main" id="{603AF3D9-32CB-456E-86E8-1E628669AB32}"/>
                </a:ext>
              </a:extLst>
            </p:cNvPr>
            <p:cNvSpPr/>
            <p:nvPr/>
          </p:nvSpPr>
          <p:spPr>
            <a:xfrm flipH="1" flipV="1">
              <a:off x="5727840" y="-8639"/>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8">
              <a:extLst>
                <a:ext uri="{FF2B5EF4-FFF2-40B4-BE49-F238E27FC236}">
                  <a16:creationId xmlns:a16="http://schemas.microsoft.com/office/drawing/2014/main" id="{B891AB5E-0945-DA18-E48F-040999D4E9BC}"/>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FE957E88-F6E1-EC8B-9E30-B2C00C69F44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0863" y="6200775"/>
            <a:ext cx="576897" cy="399421"/>
          </a:xfrm>
          <a:prstGeom prst="rect">
            <a:avLst/>
          </a:prstGeom>
        </p:spPr>
      </p:pic>
      <p:sp>
        <p:nvSpPr>
          <p:cNvPr id="51" name="Title 1">
            <a:extLst>
              <a:ext uri="{FF2B5EF4-FFF2-40B4-BE49-F238E27FC236}">
                <a16:creationId xmlns:a16="http://schemas.microsoft.com/office/drawing/2014/main" id="{14F96FB4-07E3-C3F1-3253-E851A5CD1D0A}"/>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SMH Service </a:t>
            </a:r>
            <a:r>
              <a:rPr lang="en-IN" sz="3200" b="1" dirty="0" err="1">
                <a:latin typeface="Montserrat" panose="00000500000000000000" pitchFamily="2" charset="0"/>
                <a:ea typeface="Open Sans" pitchFamily="2" charset="0"/>
                <a:cs typeface="Open Sans" pitchFamily="2" charset="0"/>
              </a:rPr>
              <a:t>Center</a:t>
            </a:r>
            <a:endParaRPr lang="en-IN" sz="3200" b="1" dirty="0">
              <a:latin typeface="Montserrat" panose="00000500000000000000" pitchFamily="2" charset="0"/>
              <a:ea typeface="Open Sans" pitchFamily="2" charset="0"/>
              <a:cs typeface="Open Sans" pitchFamily="2" charset="0"/>
            </a:endParaRPr>
          </a:p>
        </p:txBody>
      </p:sp>
      <p:grpSp>
        <p:nvGrpSpPr>
          <p:cNvPr id="16" name="Group 15">
            <a:extLst>
              <a:ext uri="{FF2B5EF4-FFF2-40B4-BE49-F238E27FC236}">
                <a16:creationId xmlns:a16="http://schemas.microsoft.com/office/drawing/2014/main" id="{17C49325-72BE-E02F-E2D8-1BD39FEF59F0}"/>
              </a:ext>
            </a:extLst>
          </p:cNvPr>
          <p:cNvGrpSpPr/>
          <p:nvPr/>
        </p:nvGrpSpPr>
        <p:grpSpPr>
          <a:xfrm>
            <a:off x="550863" y="1304925"/>
            <a:ext cx="7470491" cy="4750435"/>
            <a:chOff x="550863" y="1304925"/>
            <a:chExt cx="7470491" cy="4750435"/>
          </a:xfrm>
        </p:grpSpPr>
        <p:pic>
          <p:nvPicPr>
            <p:cNvPr id="2" name="Picture 1" descr="A picture containing text, road, sky, scene&#10;&#10;Description automatically generated">
              <a:extLst>
                <a:ext uri="{FF2B5EF4-FFF2-40B4-BE49-F238E27FC236}">
                  <a16:creationId xmlns:a16="http://schemas.microsoft.com/office/drawing/2014/main" id="{33B286B3-8121-7F2F-5B0D-13CFF16348B8}"/>
                </a:ext>
              </a:extLst>
            </p:cNvPr>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21000"/>
                      </a14:imgEffect>
                    </a14:imgLayer>
                  </a14:imgProps>
                </a:ext>
                <a:ext uri="{28A0092B-C50C-407E-A947-70E740481C1C}">
                  <a14:useLocalDpi xmlns:a14="http://schemas.microsoft.com/office/drawing/2010/main" val="0"/>
                </a:ext>
              </a:extLst>
            </a:blip>
            <a:srcRect l="4449" r="5221" b="10256"/>
            <a:stretch/>
          </p:blipFill>
          <p:spPr>
            <a:xfrm>
              <a:off x="550863" y="1304925"/>
              <a:ext cx="7470490" cy="3318745"/>
            </a:xfrm>
            <a:prstGeom prst="rect">
              <a:avLst/>
            </a:prstGeom>
          </p:spPr>
        </p:pic>
        <p:sp>
          <p:nvSpPr>
            <p:cNvPr id="9" name="Rectangle 8">
              <a:extLst>
                <a:ext uri="{FF2B5EF4-FFF2-40B4-BE49-F238E27FC236}">
                  <a16:creationId xmlns:a16="http://schemas.microsoft.com/office/drawing/2014/main" id="{205861D2-43BB-007E-3B5E-5C59B32412A8}"/>
                </a:ext>
              </a:extLst>
            </p:cNvPr>
            <p:cNvSpPr/>
            <p:nvPr/>
          </p:nvSpPr>
          <p:spPr>
            <a:xfrm>
              <a:off x="550864" y="4623668"/>
              <a:ext cx="7470490" cy="1431692"/>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14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SMH Manufacturing and Industrial Services Company Ltd., equipped </a:t>
              </a:r>
              <a:br>
                <a:rPr lang="en-US" sz="14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br>
              <a:r>
                <a:rPr lang="en-US" sz="14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state of the art Manufacturing and Services facility  located nearby the Industries at Third Support Industrial  area  in Al-Jubail.</a:t>
              </a:r>
            </a:p>
          </p:txBody>
        </p:sp>
      </p:grpSp>
      <p:pic>
        <p:nvPicPr>
          <p:cNvPr id="6" name="Picture 5">
            <a:extLst>
              <a:ext uri="{FF2B5EF4-FFF2-40B4-BE49-F238E27FC236}">
                <a16:creationId xmlns:a16="http://schemas.microsoft.com/office/drawing/2014/main" id="{6A1F219A-18E3-6D2C-A753-B61428179A1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17" name="Group 16">
            <a:extLst>
              <a:ext uri="{FF2B5EF4-FFF2-40B4-BE49-F238E27FC236}">
                <a16:creationId xmlns:a16="http://schemas.microsoft.com/office/drawing/2014/main" id="{CE068DB9-9C78-B4CC-298F-D862842BECBF}"/>
              </a:ext>
            </a:extLst>
          </p:cNvPr>
          <p:cNvGrpSpPr/>
          <p:nvPr/>
        </p:nvGrpSpPr>
        <p:grpSpPr>
          <a:xfrm>
            <a:off x="8021354" y="1304924"/>
            <a:ext cx="3619784" cy="4750436"/>
            <a:chOff x="8021354" y="1304924"/>
            <a:chExt cx="3619784" cy="4750436"/>
          </a:xfrm>
        </p:grpSpPr>
        <p:pic>
          <p:nvPicPr>
            <p:cNvPr id="4" name="Picture 3">
              <a:extLst>
                <a:ext uri="{FF2B5EF4-FFF2-40B4-BE49-F238E27FC236}">
                  <a16:creationId xmlns:a16="http://schemas.microsoft.com/office/drawing/2014/main" id="{81EFFFE1-BE3A-D438-DA28-F730B774DDF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983" t="10975" r="3507" b="22571"/>
            <a:stretch/>
          </p:blipFill>
          <p:spPr>
            <a:xfrm>
              <a:off x="8021354" y="4623669"/>
              <a:ext cx="3619784" cy="1431691"/>
            </a:xfrm>
            <a:prstGeom prst="rect">
              <a:avLst/>
            </a:prstGeom>
          </p:spPr>
        </p:pic>
        <p:pic>
          <p:nvPicPr>
            <p:cNvPr id="8" name="Picture 7">
              <a:extLst>
                <a:ext uri="{FF2B5EF4-FFF2-40B4-BE49-F238E27FC236}">
                  <a16:creationId xmlns:a16="http://schemas.microsoft.com/office/drawing/2014/main" id="{8690A856-9C58-9556-C46B-2B4947C02660}"/>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8021354" y="1304924"/>
              <a:ext cx="3619784" cy="3260127"/>
            </a:xfrm>
            <a:prstGeom prst="rect">
              <a:avLst/>
            </a:prstGeom>
          </p:spPr>
        </p:pic>
      </p:grpSp>
      <p:pic>
        <p:nvPicPr>
          <p:cNvPr id="3" name="Picture 2">
            <a:extLst>
              <a:ext uri="{FF2B5EF4-FFF2-40B4-BE49-F238E27FC236}">
                <a16:creationId xmlns:a16="http://schemas.microsoft.com/office/drawing/2014/main" id="{9DCB6948-A299-0F1E-4BF5-E3000386F8A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grpSp>
        <p:nvGrpSpPr>
          <p:cNvPr id="10" name="Group 9">
            <a:extLst>
              <a:ext uri="{FF2B5EF4-FFF2-40B4-BE49-F238E27FC236}">
                <a16:creationId xmlns:a16="http://schemas.microsoft.com/office/drawing/2014/main" id="{4E2B3423-4E5F-AA36-ED49-42C00B85D198}"/>
              </a:ext>
            </a:extLst>
          </p:cNvPr>
          <p:cNvGrpSpPr/>
          <p:nvPr/>
        </p:nvGrpSpPr>
        <p:grpSpPr>
          <a:xfrm>
            <a:off x="12781104" y="-155865"/>
            <a:ext cx="6829063" cy="3421232"/>
            <a:chOff x="5373328" y="-155865"/>
            <a:chExt cx="6829063" cy="3421232"/>
          </a:xfrm>
        </p:grpSpPr>
        <p:sp>
          <p:nvSpPr>
            <p:cNvPr id="13" name="Right Triangle 12">
              <a:extLst>
                <a:ext uri="{FF2B5EF4-FFF2-40B4-BE49-F238E27FC236}">
                  <a16:creationId xmlns:a16="http://schemas.microsoft.com/office/drawing/2014/main" id="{A209D634-4C84-7137-3471-14703E9F0099}"/>
                </a:ext>
              </a:extLst>
            </p:cNvPr>
            <p:cNvSpPr/>
            <p:nvPr/>
          </p:nvSpPr>
          <p:spPr>
            <a:xfrm flipH="1" flipV="1">
              <a:off x="5727840" y="0"/>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8">
              <a:extLst>
                <a:ext uri="{FF2B5EF4-FFF2-40B4-BE49-F238E27FC236}">
                  <a16:creationId xmlns:a16="http://schemas.microsoft.com/office/drawing/2014/main" id="{D795ABCF-FFA1-6976-5C38-BB7F86CCF7E2}"/>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8B8FB5F-FA02-71EA-D889-8E2B3B375F0E}"/>
              </a:ext>
            </a:extLst>
          </p:cNvPr>
          <p:cNvGrpSpPr/>
          <p:nvPr/>
        </p:nvGrpSpPr>
        <p:grpSpPr>
          <a:xfrm>
            <a:off x="12642340" y="0"/>
            <a:ext cx="6586606" cy="6858000"/>
            <a:chOff x="5605394" y="0"/>
            <a:chExt cx="6586606" cy="6858000"/>
          </a:xfrm>
        </p:grpSpPr>
        <p:pic>
          <p:nvPicPr>
            <p:cNvPr id="19" name="Picture 18">
              <a:extLst>
                <a:ext uri="{FF2B5EF4-FFF2-40B4-BE49-F238E27FC236}">
                  <a16:creationId xmlns:a16="http://schemas.microsoft.com/office/drawing/2014/main" id="{5E7382BF-C27E-48F7-73BF-B67B2F977656}"/>
                </a:ext>
              </a:extLst>
            </p:cNvPr>
            <p:cNvPicPr>
              <a:picLocks noChangeAspect="1"/>
            </p:cNvPicPr>
            <p:nvPr/>
          </p:nvPicPr>
          <p:blipFill>
            <a:blip r:embed="rId12">
              <a:extLst>
                <a:ext uri="{28A0092B-C50C-407E-A947-70E740481C1C}">
                  <a14:useLocalDpi xmlns:a14="http://schemas.microsoft.com/office/drawing/2010/main" val="0"/>
                </a:ext>
              </a:extLst>
            </a:blip>
            <a:srcRect l="23047" r="23047"/>
            <a:stretch/>
          </p:blipFill>
          <p:spPr bwMode="auto">
            <a:xfrm>
              <a:off x="5605394" y="0"/>
              <a:ext cx="6586606" cy="6858000"/>
            </a:xfrm>
            <a:custGeom>
              <a:avLst/>
              <a:gdLst>
                <a:gd name="connsiteX0" fmla="*/ 0 w 6586606"/>
                <a:gd name="connsiteY0" fmla="*/ 0 h 6858000"/>
                <a:gd name="connsiteX1" fmla="*/ 6586606 w 6586606"/>
                <a:gd name="connsiteY1" fmla="*/ 0 h 6858000"/>
                <a:gd name="connsiteX2" fmla="*/ 6586606 w 6586606"/>
                <a:gd name="connsiteY2" fmla="*/ 6858000 h 6858000"/>
                <a:gd name="connsiteX3" fmla="*/ 4095735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6586606" y="6858000"/>
                  </a:lnTo>
                  <a:lnTo>
                    <a:pt x="4095735" y="6858000"/>
                  </a:lnTo>
                  <a:close/>
                </a:path>
              </a:pathLst>
            </a:custGeom>
            <a:noFill/>
            <a:ln>
              <a:noFill/>
            </a:ln>
          </p:spPr>
        </p:pic>
        <p:sp>
          <p:nvSpPr>
            <p:cNvPr id="20" name="Free-form: Shape 64">
              <a:extLst>
                <a:ext uri="{FF2B5EF4-FFF2-40B4-BE49-F238E27FC236}">
                  <a16:creationId xmlns:a16="http://schemas.microsoft.com/office/drawing/2014/main" id="{0EF13A50-17E4-436D-B9DA-224802F50F2D}"/>
                </a:ext>
              </a:extLst>
            </p:cNvPr>
            <p:cNvSpPr/>
            <p:nvPr/>
          </p:nvSpPr>
          <p:spPr>
            <a:xfrm flipH="1">
              <a:off x="5605394"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4000"/>
                  </a:schemeClr>
                </a:gs>
                <a:gs pos="0">
                  <a:srgbClr val="C00000">
                    <a:alpha val="66000"/>
                  </a:srgb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1" name="Slide 13 Voiceover">
            <a:hlinkClick r:id="" action="ppaction://media"/>
            <a:extLst>
              <a:ext uri="{FF2B5EF4-FFF2-40B4-BE49-F238E27FC236}">
                <a16:creationId xmlns:a16="http://schemas.microsoft.com/office/drawing/2014/main" id="{52DE8E1E-6D8A-8F5F-78C7-0F5866A81A1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0863" y="7146790"/>
            <a:ext cx="487363" cy="487363"/>
          </a:xfrm>
          <a:prstGeom prst="rect">
            <a:avLst/>
          </a:prstGeom>
        </p:spPr>
      </p:pic>
    </p:spTree>
    <p:extLst>
      <p:ext uri="{BB962C8B-B14F-4D97-AF65-F5344CB8AC3E}">
        <p14:creationId xmlns:p14="http://schemas.microsoft.com/office/powerpoint/2010/main" val="3560194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980">
        <p159:morph option="byObject"/>
      </p:transition>
    </mc:Choice>
    <mc:Fallback xmlns="">
      <p:transition spd="slow" advTm="69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83" fill="hold"/>
                                        <p:tgtEl>
                                          <p:spTgt spid="21"/>
                                        </p:tgtEl>
                                      </p:cBhvr>
                                    </p:cmd>
                                  </p:childTnLst>
                                </p:cTn>
                              </p:par>
                              <p:par>
                                <p:cTn id="7" presetID="10"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animEffect transition="in" filter="fade">
                                      <p:cBhvr>
                                        <p:cTn id="9" dur="1000"/>
                                        <p:tgtEl>
                                          <p:spTgt spid="16"/>
                                        </p:tgtEl>
                                      </p:cBhvr>
                                    </p:animEffect>
                                  </p:childTnLst>
                                </p:cTn>
                              </p:par>
                              <p:par>
                                <p:cTn id="10" presetID="10" presetClass="entr" presetSubtype="0" fill="hold" nodeType="withEffect">
                                  <p:stCondLst>
                                    <p:cond delay="150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C1BD5-083D-5A31-AF5F-E6460448AF12}"/>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9AE0AD67-2D0F-EE00-061D-84F0EFA6F1BF}"/>
              </a:ext>
            </a:extLst>
          </p:cNvPr>
          <p:cNvGrpSpPr/>
          <p:nvPr/>
        </p:nvGrpSpPr>
        <p:grpSpPr>
          <a:xfrm>
            <a:off x="5605394" y="0"/>
            <a:ext cx="6586606" cy="6858000"/>
            <a:chOff x="5605394" y="0"/>
            <a:chExt cx="6586606" cy="6858000"/>
          </a:xfrm>
        </p:grpSpPr>
        <p:pic>
          <p:nvPicPr>
            <p:cNvPr id="69" name="Picture 68">
              <a:extLst>
                <a:ext uri="{FF2B5EF4-FFF2-40B4-BE49-F238E27FC236}">
                  <a16:creationId xmlns:a16="http://schemas.microsoft.com/office/drawing/2014/main" id="{C5AD3D58-043F-DB27-AEFD-B61B42716A73}"/>
                </a:ext>
              </a:extLst>
            </p:cNvPr>
            <p:cNvPicPr>
              <a:picLocks noChangeAspect="1"/>
            </p:cNvPicPr>
            <p:nvPr/>
          </p:nvPicPr>
          <p:blipFill>
            <a:blip r:embed="rId4">
              <a:extLst>
                <a:ext uri="{28A0092B-C50C-407E-A947-70E740481C1C}">
                  <a14:useLocalDpi xmlns:a14="http://schemas.microsoft.com/office/drawing/2010/main" val="0"/>
                </a:ext>
              </a:extLst>
            </a:blip>
            <a:srcRect l="23047" r="23047"/>
            <a:stretch/>
          </p:blipFill>
          <p:spPr bwMode="auto">
            <a:xfrm>
              <a:off x="5605394" y="0"/>
              <a:ext cx="6586606" cy="6858000"/>
            </a:xfrm>
            <a:custGeom>
              <a:avLst/>
              <a:gdLst>
                <a:gd name="connsiteX0" fmla="*/ 0 w 6586606"/>
                <a:gd name="connsiteY0" fmla="*/ 0 h 6858000"/>
                <a:gd name="connsiteX1" fmla="*/ 6586606 w 6586606"/>
                <a:gd name="connsiteY1" fmla="*/ 0 h 6858000"/>
                <a:gd name="connsiteX2" fmla="*/ 6586606 w 6586606"/>
                <a:gd name="connsiteY2" fmla="*/ 6858000 h 6858000"/>
                <a:gd name="connsiteX3" fmla="*/ 4095735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6586606" y="6858000"/>
                  </a:lnTo>
                  <a:lnTo>
                    <a:pt x="4095735" y="6858000"/>
                  </a:lnTo>
                  <a:close/>
                </a:path>
              </a:pathLst>
            </a:custGeom>
            <a:noFill/>
            <a:ln>
              <a:noFill/>
            </a:ln>
          </p:spPr>
        </p:pic>
        <p:sp>
          <p:nvSpPr>
            <p:cNvPr id="65" name="Free-form: Shape 64">
              <a:extLst>
                <a:ext uri="{FF2B5EF4-FFF2-40B4-BE49-F238E27FC236}">
                  <a16:creationId xmlns:a16="http://schemas.microsoft.com/office/drawing/2014/main" id="{3EB49FC6-EC75-B86A-23FB-3183E7E71999}"/>
                </a:ext>
              </a:extLst>
            </p:cNvPr>
            <p:cNvSpPr/>
            <p:nvPr/>
          </p:nvSpPr>
          <p:spPr>
            <a:xfrm flipH="1">
              <a:off x="5605394"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4000"/>
                  </a:schemeClr>
                </a:gs>
                <a:gs pos="0">
                  <a:srgbClr val="C00000">
                    <a:alpha val="66000"/>
                  </a:srgb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8" name="Rectangle 57">
            <a:extLst>
              <a:ext uri="{FF2B5EF4-FFF2-40B4-BE49-F238E27FC236}">
                <a16:creationId xmlns:a16="http://schemas.microsoft.com/office/drawing/2014/main" id="{96CF394E-D7EB-F9C2-37BE-8A7CE191B32F}"/>
              </a:ext>
            </a:extLst>
          </p:cNvPr>
          <p:cNvSpPr/>
          <p:nvPr/>
        </p:nvSpPr>
        <p:spPr>
          <a:xfrm>
            <a:off x="3914814" y="1520825"/>
            <a:ext cx="3201538" cy="4653256"/>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43619898-9BBF-1C46-2530-D43F11777051}"/>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SMH Service </a:t>
            </a:r>
            <a:r>
              <a:rPr lang="en-IN" sz="3200" b="1" dirty="0" err="1">
                <a:latin typeface="Montserrat" panose="00000500000000000000" pitchFamily="2" charset="0"/>
                <a:ea typeface="Open Sans" pitchFamily="2" charset="0"/>
                <a:cs typeface="Open Sans" pitchFamily="2" charset="0"/>
              </a:rPr>
              <a:t>Center</a:t>
            </a:r>
            <a:endParaRPr lang="en-IN" sz="3200" b="1" dirty="0">
              <a:latin typeface="Montserrat" panose="00000500000000000000" pitchFamily="2" charset="0"/>
              <a:ea typeface="Open Sans" pitchFamily="2" charset="0"/>
              <a:cs typeface="Open Sans" pitchFamily="2" charset="0"/>
            </a:endParaRPr>
          </a:p>
        </p:txBody>
      </p:sp>
      <p:pic>
        <p:nvPicPr>
          <p:cNvPr id="2" name="Picture 1">
            <a:extLst>
              <a:ext uri="{FF2B5EF4-FFF2-40B4-BE49-F238E27FC236}">
                <a16:creationId xmlns:a16="http://schemas.microsoft.com/office/drawing/2014/main" id="{3C47252A-C96D-A75F-488C-4BC000E454A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10" name="Picture 9">
            <a:extLst>
              <a:ext uri="{FF2B5EF4-FFF2-40B4-BE49-F238E27FC236}">
                <a16:creationId xmlns:a16="http://schemas.microsoft.com/office/drawing/2014/main" id="{3FFC87E3-38D9-9981-37A9-C29442B808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grpSp>
        <p:nvGrpSpPr>
          <p:cNvPr id="41" name="Group 40">
            <a:extLst>
              <a:ext uri="{FF2B5EF4-FFF2-40B4-BE49-F238E27FC236}">
                <a16:creationId xmlns:a16="http://schemas.microsoft.com/office/drawing/2014/main" id="{B43A83DC-8B81-CE0A-4394-514B74A81AC6}"/>
              </a:ext>
            </a:extLst>
          </p:cNvPr>
          <p:cNvGrpSpPr/>
          <p:nvPr/>
        </p:nvGrpSpPr>
        <p:grpSpPr>
          <a:xfrm>
            <a:off x="689265" y="1614228"/>
            <a:ext cx="2392365" cy="581575"/>
            <a:chOff x="836973" y="2420938"/>
            <a:chExt cx="2392365" cy="581575"/>
          </a:xfrm>
        </p:grpSpPr>
        <p:sp>
          <p:nvSpPr>
            <p:cNvPr id="17" name="Text Placeholder 10">
              <a:extLst>
                <a:ext uri="{FF2B5EF4-FFF2-40B4-BE49-F238E27FC236}">
                  <a16:creationId xmlns:a16="http://schemas.microsoft.com/office/drawing/2014/main" id="{35C56716-215F-C4F9-E467-4106A98889FA}"/>
                </a:ext>
              </a:extLst>
            </p:cNvPr>
            <p:cNvSpPr txBox="1">
              <a:spLocks/>
            </p:cNvSpPr>
            <p:nvPr/>
          </p:nvSpPr>
          <p:spPr>
            <a:xfrm>
              <a:off x="1598818" y="2465504"/>
              <a:ext cx="1630520" cy="492443"/>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Montserrat" panose="00000500000000000000" pitchFamily="2" charset="0"/>
                </a:rPr>
                <a:t>Total Area : </a:t>
              </a:r>
              <a:br>
                <a:rPr lang="en-US" sz="1600" dirty="0">
                  <a:latin typeface="Montserrat" panose="00000500000000000000" pitchFamily="2" charset="0"/>
                </a:rPr>
              </a:br>
              <a:r>
                <a:rPr lang="en-US" sz="1600" b="1" dirty="0">
                  <a:latin typeface="Montserrat" panose="00000500000000000000" pitchFamily="2" charset="0"/>
                </a:rPr>
                <a:t>15,000 Sq. </a:t>
              </a:r>
              <a:r>
                <a:rPr lang="en-US" sz="1600" b="1" dirty="0" err="1">
                  <a:latin typeface="Montserrat" panose="00000500000000000000" pitchFamily="2" charset="0"/>
                </a:rPr>
                <a:t>Mtr</a:t>
              </a:r>
              <a:r>
                <a:rPr lang="en-US" sz="1600" b="1" dirty="0">
                  <a:latin typeface="Montserrat" panose="00000500000000000000" pitchFamily="2" charset="0"/>
                </a:rPr>
                <a:t>.</a:t>
              </a:r>
            </a:p>
          </p:txBody>
        </p:sp>
        <p:grpSp>
          <p:nvGrpSpPr>
            <p:cNvPr id="40" name="Group 39">
              <a:extLst>
                <a:ext uri="{FF2B5EF4-FFF2-40B4-BE49-F238E27FC236}">
                  <a16:creationId xmlns:a16="http://schemas.microsoft.com/office/drawing/2014/main" id="{91944B08-AC18-9145-26DD-E23C3CE82371}"/>
                </a:ext>
              </a:extLst>
            </p:cNvPr>
            <p:cNvGrpSpPr/>
            <p:nvPr/>
          </p:nvGrpSpPr>
          <p:grpSpPr>
            <a:xfrm>
              <a:off x="836973" y="2420938"/>
              <a:ext cx="581575" cy="581575"/>
              <a:chOff x="836973" y="2420938"/>
              <a:chExt cx="581575" cy="581575"/>
            </a:xfrm>
          </p:grpSpPr>
          <p:sp>
            <p:nvSpPr>
              <p:cNvPr id="18" name="Oval 17">
                <a:extLst>
                  <a:ext uri="{FF2B5EF4-FFF2-40B4-BE49-F238E27FC236}">
                    <a16:creationId xmlns:a16="http://schemas.microsoft.com/office/drawing/2014/main" id="{5B9B80E8-6985-0F1F-2042-3B71A72DEBDF}"/>
                  </a:ext>
                </a:extLst>
              </p:cNvPr>
              <p:cNvSpPr/>
              <p:nvPr/>
            </p:nvSpPr>
            <p:spPr>
              <a:xfrm>
                <a:off x="836973" y="2420938"/>
                <a:ext cx="581575" cy="581575"/>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tx1"/>
                  </a:solidFill>
                </a:endParaRPr>
              </a:p>
            </p:txBody>
          </p:sp>
          <p:pic>
            <p:nvPicPr>
              <p:cNvPr id="27" name="Graphic 26">
                <a:extLst>
                  <a:ext uri="{FF2B5EF4-FFF2-40B4-BE49-F238E27FC236}">
                    <a16:creationId xmlns:a16="http://schemas.microsoft.com/office/drawing/2014/main" id="{C6EB7225-229D-FBF4-2C4D-BF49AAB22AE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68209" y="2552174"/>
                <a:ext cx="319102" cy="319102"/>
              </a:xfrm>
              <a:prstGeom prst="rect">
                <a:avLst/>
              </a:prstGeom>
            </p:spPr>
          </p:pic>
        </p:grpSp>
      </p:grpSp>
      <p:grpSp>
        <p:nvGrpSpPr>
          <p:cNvPr id="44" name="Group 43">
            <a:extLst>
              <a:ext uri="{FF2B5EF4-FFF2-40B4-BE49-F238E27FC236}">
                <a16:creationId xmlns:a16="http://schemas.microsoft.com/office/drawing/2014/main" id="{AD125DB7-9796-F412-9354-553AB493EC54}"/>
              </a:ext>
            </a:extLst>
          </p:cNvPr>
          <p:cNvGrpSpPr/>
          <p:nvPr/>
        </p:nvGrpSpPr>
        <p:grpSpPr>
          <a:xfrm>
            <a:off x="689265" y="2870139"/>
            <a:ext cx="2392365" cy="581575"/>
            <a:chOff x="3514689" y="2420938"/>
            <a:chExt cx="2392365" cy="581575"/>
          </a:xfrm>
        </p:grpSpPr>
        <p:sp>
          <p:nvSpPr>
            <p:cNvPr id="19" name="Text Placeholder 10">
              <a:extLst>
                <a:ext uri="{FF2B5EF4-FFF2-40B4-BE49-F238E27FC236}">
                  <a16:creationId xmlns:a16="http://schemas.microsoft.com/office/drawing/2014/main" id="{7D8B2078-5BC5-E4C4-A5EB-DF5DF65B56D2}"/>
                </a:ext>
              </a:extLst>
            </p:cNvPr>
            <p:cNvSpPr txBox="1">
              <a:spLocks/>
            </p:cNvSpPr>
            <p:nvPr/>
          </p:nvSpPr>
          <p:spPr>
            <a:xfrm>
              <a:off x="4276534" y="2465504"/>
              <a:ext cx="1630520" cy="492443"/>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Montserrat" panose="00000500000000000000" pitchFamily="2" charset="0"/>
                </a:rPr>
                <a:t>Admin Office : </a:t>
              </a:r>
              <a:br>
                <a:rPr lang="en-US" sz="1600" dirty="0">
                  <a:latin typeface="Montserrat" panose="00000500000000000000" pitchFamily="2" charset="0"/>
                </a:rPr>
              </a:br>
              <a:r>
                <a:rPr lang="en-US" sz="1600" b="1" dirty="0">
                  <a:latin typeface="Montserrat" panose="00000500000000000000" pitchFamily="2" charset="0"/>
                </a:rPr>
                <a:t>1,300 Sq. </a:t>
              </a:r>
              <a:r>
                <a:rPr lang="en-US" sz="1600" b="1" dirty="0" err="1">
                  <a:latin typeface="Montserrat" panose="00000500000000000000" pitchFamily="2" charset="0"/>
                </a:rPr>
                <a:t>Mtr</a:t>
              </a:r>
              <a:r>
                <a:rPr lang="en-US" sz="1600" b="1" dirty="0">
                  <a:latin typeface="Montserrat" panose="00000500000000000000" pitchFamily="2" charset="0"/>
                </a:rPr>
                <a:t>.</a:t>
              </a:r>
            </a:p>
          </p:txBody>
        </p:sp>
        <p:grpSp>
          <p:nvGrpSpPr>
            <p:cNvPr id="43" name="Group 42">
              <a:extLst>
                <a:ext uri="{FF2B5EF4-FFF2-40B4-BE49-F238E27FC236}">
                  <a16:creationId xmlns:a16="http://schemas.microsoft.com/office/drawing/2014/main" id="{D155DD41-9BD1-1811-E484-FAB9F1BF6DBE}"/>
                </a:ext>
              </a:extLst>
            </p:cNvPr>
            <p:cNvGrpSpPr/>
            <p:nvPr/>
          </p:nvGrpSpPr>
          <p:grpSpPr>
            <a:xfrm>
              <a:off x="3514689" y="2420938"/>
              <a:ext cx="581575" cy="581575"/>
              <a:chOff x="3514689" y="2420938"/>
              <a:chExt cx="581575" cy="581575"/>
            </a:xfrm>
          </p:grpSpPr>
          <p:sp>
            <p:nvSpPr>
              <p:cNvPr id="20" name="Oval 19">
                <a:extLst>
                  <a:ext uri="{FF2B5EF4-FFF2-40B4-BE49-F238E27FC236}">
                    <a16:creationId xmlns:a16="http://schemas.microsoft.com/office/drawing/2014/main" id="{7D257CCA-3AC6-07F1-73C7-124F1BCF7507}"/>
                  </a:ext>
                </a:extLst>
              </p:cNvPr>
              <p:cNvSpPr/>
              <p:nvPr/>
            </p:nvSpPr>
            <p:spPr>
              <a:xfrm>
                <a:off x="3514689" y="2420938"/>
                <a:ext cx="581575" cy="581575"/>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tx1"/>
                  </a:solidFill>
                </a:endParaRPr>
              </a:p>
            </p:txBody>
          </p:sp>
          <p:pic>
            <p:nvPicPr>
              <p:cNvPr id="30" name="Graphic 29">
                <a:extLst>
                  <a:ext uri="{FF2B5EF4-FFF2-40B4-BE49-F238E27FC236}">
                    <a16:creationId xmlns:a16="http://schemas.microsoft.com/office/drawing/2014/main" id="{14AFF0E9-A00D-E155-4809-8535530B78E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653464" y="2559713"/>
                <a:ext cx="304025" cy="304025"/>
              </a:xfrm>
              <a:prstGeom prst="rect">
                <a:avLst/>
              </a:prstGeom>
            </p:spPr>
          </p:pic>
        </p:grpSp>
      </p:grpSp>
      <p:grpSp>
        <p:nvGrpSpPr>
          <p:cNvPr id="47" name="Group 46">
            <a:extLst>
              <a:ext uri="{FF2B5EF4-FFF2-40B4-BE49-F238E27FC236}">
                <a16:creationId xmlns:a16="http://schemas.microsoft.com/office/drawing/2014/main" id="{EFF6498C-4BC9-EF89-43EA-E201CDAEEB41}"/>
              </a:ext>
            </a:extLst>
          </p:cNvPr>
          <p:cNvGrpSpPr/>
          <p:nvPr/>
        </p:nvGrpSpPr>
        <p:grpSpPr>
          <a:xfrm>
            <a:off x="689265" y="4126050"/>
            <a:ext cx="2630025" cy="581575"/>
            <a:chOff x="6192405" y="2420938"/>
            <a:chExt cx="2630025" cy="581575"/>
          </a:xfrm>
        </p:grpSpPr>
        <p:sp>
          <p:nvSpPr>
            <p:cNvPr id="21" name="Text Placeholder 10">
              <a:extLst>
                <a:ext uri="{FF2B5EF4-FFF2-40B4-BE49-F238E27FC236}">
                  <a16:creationId xmlns:a16="http://schemas.microsoft.com/office/drawing/2014/main" id="{C092999D-985B-43AB-948F-364CB7222A3B}"/>
                </a:ext>
              </a:extLst>
            </p:cNvPr>
            <p:cNvSpPr txBox="1">
              <a:spLocks/>
            </p:cNvSpPr>
            <p:nvPr/>
          </p:nvSpPr>
          <p:spPr>
            <a:xfrm>
              <a:off x="6954249" y="2465505"/>
              <a:ext cx="1868181" cy="492443"/>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Montserrat" panose="00000500000000000000" pitchFamily="2" charset="0"/>
                </a:rPr>
                <a:t>Height of Facility : </a:t>
              </a:r>
              <a:br>
                <a:rPr lang="en-US" sz="1600" dirty="0">
                  <a:latin typeface="Montserrat" panose="00000500000000000000" pitchFamily="2" charset="0"/>
                </a:rPr>
              </a:br>
              <a:r>
                <a:rPr lang="en-US" sz="1600" b="1" dirty="0">
                  <a:latin typeface="Montserrat" panose="00000500000000000000" pitchFamily="2" charset="0"/>
                </a:rPr>
                <a:t>12 </a:t>
              </a:r>
              <a:r>
                <a:rPr lang="en-US" sz="1600" b="1" dirty="0" err="1">
                  <a:latin typeface="Montserrat" panose="00000500000000000000" pitchFamily="2" charset="0"/>
                </a:rPr>
                <a:t>Mtr</a:t>
              </a:r>
              <a:r>
                <a:rPr lang="en-US" sz="1600" b="1" dirty="0">
                  <a:latin typeface="Montserrat" panose="00000500000000000000" pitchFamily="2" charset="0"/>
                </a:rPr>
                <a:t>.</a:t>
              </a:r>
            </a:p>
          </p:txBody>
        </p:sp>
        <p:grpSp>
          <p:nvGrpSpPr>
            <p:cNvPr id="45" name="Group 44">
              <a:extLst>
                <a:ext uri="{FF2B5EF4-FFF2-40B4-BE49-F238E27FC236}">
                  <a16:creationId xmlns:a16="http://schemas.microsoft.com/office/drawing/2014/main" id="{B55240C0-C8EE-B422-AEC6-63C0CBD3D484}"/>
                </a:ext>
              </a:extLst>
            </p:cNvPr>
            <p:cNvGrpSpPr/>
            <p:nvPr/>
          </p:nvGrpSpPr>
          <p:grpSpPr>
            <a:xfrm>
              <a:off x="6192405" y="2420938"/>
              <a:ext cx="581575" cy="581575"/>
              <a:chOff x="6192405" y="2420938"/>
              <a:chExt cx="581575" cy="581575"/>
            </a:xfrm>
          </p:grpSpPr>
          <p:sp>
            <p:nvSpPr>
              <p:cNvPr id="22" name="Oval 21">
                <a:extLst>
                  <a:ext uri="{FF2B5EF4-FFF2-40B4-BE49-F238E27FC236}">
                    <a16:creationId xmlns:a16="http://schemas.microsoft.com/office/drawing/2014/main" id="{22978E9E-11F5-A8C1-15E3-F3B9D8F0A347}"/>
                  </a:ext>
                </a:extLst>
              </p:cNvPr>
              <p:cNvSpPr/>
              <p:nvPr/>
            </p:nvSpPr>
            <p:spPr>
              <a:xfrm>
                <a:off x="6192405" y="2420938"/>
                <a:ext cx="581575" cy="581575"/>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solidFill>
                    <a:schemeClr val="tx1"/>
                  </a:solidFill>
                </a:endParaRPr>
              </a:p>
            </p:txBody>
          </p:sp>
          <p:pic>
            <p:nvPicPr>
              <p:cNvPr id="31" name="Graphic 30">
                <a:extLst>
                  <a:ext uri="{FF2B5EF4-FFF2-40B4-BE49-F238E27FC236}">
                    <a16:creationId xmlns:a16="http://schemas.microsoft.com/office/drawing/2014/main" id="{F72F822D-A6DA-D630-378F-0A9923442AAB}"/>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303192" y="2531725"/>
                <a:ext cx="360000" cy="360000"/>
              </a:xfrm>
              <a:prstGeom prst="rect">
                <a:avLst/>
              </a:prstGeom>
            </p:spPr>
          </p:pic>
        </p:grpSp>
      </p:grpSp>
      <p:grpSp>
        <p:nvGrpSpPr>
          <p:cNvPr id="49" name="Group 48">
            <a:extLst>
              <a:ext uri="{FF2B5EF4-FFF2-40B4-BE49-F238E27FC236}">
                <a16:creationId xmlns:a16="http://schemas.microsoft.com/office/drawing/2014/main" id="{52C3D8B0-41BD-0146-4747-68765019B6B7}"/>
              </a:ext>
            </a:extLst>
          </p:cNvPr>
          <p:cNvGrpSpPr/>
          <p:nvPr/>
        </p:nvGrpSpPr>
        <p:grpSpPr>
          <a:xfrm>
            <a:off x="689265" y="5381960"/>
            <a:ext cx="2894953" cy="738664"/>
            <a:chOff x="8870122" y="2342393"/>
            <a:chExt cx="2894953" cy="738664"/>
          </a:xfrm>
        </p:grpSpPr>
        <p:sp>
          <p:nvSpPr>
            <p:cNvPr id="25" name="Text Placeholder 10">
              <a:extLst>
                <a:ext uri="{FF2B5EF4-FFF2-40B4-BE49-F238E27FC236}">
                  <a16:creationId xmlns:a16="http://schemas.microsoft.com/office/drawing/2014/main" id="{737D0AC0-0DAD-999A-3EDB-B4FF1EA892D7}"/>
                </a:ext>
              </a:extLst>
            </p:cNvPr>
            <p:cNvSpPr txBox="1">
              <a:spLocks/>
            </p:cNvSpPr>
            <p:nvPr/>
          </p:nvSpPr>
          <p:spPr>
            <a:xfrm>
              <a:off x="9631967" y="2342393"/>
              <a:ext cx="2133108" cy="738664"/>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Montserrat" panose="00000500000000000000" pitchFamily="2" charset="0"/>
                </a:rPr>
                <a:t>Equipped with </a:t>
              </a:r>
              <a:r>
                <a:rPr lang="en-US" sz="1600" b="1" dirty="0">
                  <a:latin typeface="Montserrat" panose="00000500000000000000" pitchFamily="2" charset="0"/>
                </a:rPr>
                <a:t>20 Tons</a:t>
              </a:r>
              <a:r>
                <a:rPr lang="en-US" sz="1600" dirty="0">
                  <a:latin typeface="Montserrat" panose="00000500000000000000" pitchFamily="2" charset="0"/>
                </a:rPr>
                <a:t>, </a:t>
              </a:r>
              <a:r>
                <a:rPr lang="en-US" sz="1600" b="1" dirty="0">
                  <a:latin typeface="Montserrat" panose="00000500000000000000" pitchFamily="2" charset="0"/>
                </a:rPr>
                <a:t>10 Tons </a:t>
              </a:r>
              <a:r>
                <a:rPr lang="en-US" sz="1600" dirty="0">
                  <a:latin typeface="Montserrat" panose="00000500000000000000" pitchFamily="2" charset="0"/>
                </a:rPr>
                <a:t>and</a:t>
              </a:r>
            </a:p>
            <a:p>
              <a:r>
                <a:rPr lang="en-US" sz="1600" b="1" dirty="0">
                  <a:latin typeface="Montserrat" panose="00000500000000000000" pitchFamily="2" charset="0"/>
                </a:rPr>
                <a:t>5 Tons</a:t>
              </a:r>
              <a:r>
                <a:rPr lang="en-US" sz="1600" dirty="0">
                  <a:latin typeface="Montserrat" panose="00000500000000000000" pitchFamily="2" charset="0"/>
                </a:rPr>
                <a:t> OH Cranes</a:t>
              </a:r>
            </a:p>
          </p:txBody>
        </p:sp>
        <p:grpSp>
          <p:nvGrpSpPr>
            <p:cNvPr id="48" name="Group 47">
              <a:extLst>
                <a:ext uri="{FF2B5EF4-FFF2-40B4-BE49-F238E27FC236}">
                  <a16:creationId xmlns:a16="http://schemas.microsoft.com/office/drawing/2014/main" id="{F073BA66-24E6-8652-D604-B9C8110FF481}"/>
                </a:ext>
              </a:extLst>
            </p:cNvPr>
            <p:cNvGrpSpPr/>
            <p:nvPr/>
          </p:nvGrpSpPr>
          <p:grpSpPr>
            <a:xfrm>
              <a:off x="8870122" y="2420938"/>
              <a:ext cx="581575" cy="581575"/>
              <a:chOff x="8870122" y="2420938"/>
              <a:chExt cx="581575" cy="581575"/>
            </a:xfrm>
          </p:grpSpPr>
          <p:sp>
            <p:nvSpPr>
              <p:cNvPr id="26" name="Oval 25">
                <a:extLst>
                  <a:ext uri="{FF2B5EF4-FFF2-40B4-BE49-F238E27FC236}">
                    <a16:creationId xmlns:a16="http://schemas.microsoft.com/office/drawing/2014/main" id="{3FC3729B-7B6E-4A2D-B60D-B753B44555A3}"/>
                  </a:ext>
                </a:extLst>
              </p:cNvPr>
              <p:cNvSpPr/>
              <p:nvPr/>
            </p:nvSpPr>
            <p:spPr>
              <a:xfrm>
                <a:off x="8870122" y="2420938"/>
                <a:ext cx="581575" cy="581575"/>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solidFill>
                    <a:schemeClr val="tx1"/>
                  </a:solidFill>
                </a:endParaRPr>
              </a:p>
            </p:txBody>
          </p:sp>
          <p:pic>
            <p:nvPicPr>
              <p:cNvPr id="34" name="Graphic 33">
                <a:extLst>
                  <a:ext uri="{FF2B5EF4-FFF2-40B4-BE49-F238E27FC236}">
                    <a16:creationId xmlns:a16="http://schemas.microsoft.com/office/drawing/2014/main" id="{23320DD7-0D1E-E387-A037-B5545016087E}"/>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000790" y="2551606"/>
                <a:ext cx="320239" cy="320239"/>
              </a:xfrm>
              <a:prstGeom prst="rect">
                <a:avLst/>
              </a:prstGeom>
            </p:spPr>
          </p:pic>
        </p:grpSp>
      </p:grpSp>
      <p:grpSp>
        <p:nvGrpSpPr>
          <p:cNvPr id="15" name="Group 14">
            <a:extLst>
              <a:ext uri="{FF2B5EF4-FFF2-40B4-BE49-F238E27FC236}">
                <a16:creationId xmlns:a16="http://schemas.microsoft.com/office/drawing/2014/main" id="{25CBFFF4-C9E8-989F-1FF3-F072AF55483B}"/>
              </a:ext>
            </a:extLst>
          </p:cNvPr>
          <p:cNvGrpSpPr/>
          <p:nvPr/>
        </p:nvGrpSpPr>
        <p:grpSpPr>
          <a:xfrm>
            <a:off x="4368804" y="1998775"/>
            <a:ext cx="2293558" cy="1607879"/>
            <a:chOff x="4368804" y="1986291"/>
            <a:chExt cx="2293558" cy="1607879"/>
          </a:xfrm>
        </p:grpSpPr>
        <p:sp>
          <p:nvSpPr>
            <p:cNvPr id="53" name="TextBox 52">
              <a:extLst>
                <a:ext uri="{FF2B5EF4-FFF2-40B4-BE49-F238E27FC236}">
                  <a16:creationId xmlns:a16="http://schemas.microsoft.com/office/drawing/2014/main" id="{AF5E66FA-A8A6-01C1-061F-6A373EB86F64}"/>
                </a:ext>
              </a:extLst>
            </p:cNvPr>
            <p:cNvSpPr txBox="1"/>
            <p:nvPr/>
          </p:nvSpPr>
          <p:spPr>
            <a:xfrm>
              <a:off x="4368804" y="2793951"/>
              <a:ext cx="2293558" cy="800219"/>
            </a:xfrm>
            <a:prstGeom prst="rect">
              <a:avLst/>
            </a:prstGeom>
            <a:noFill/>
          </p:spPr>
          <p:txBody>
            <a:bodyPr wrap="square" lIns="0" tIns="0" rIns="0" bIns="0">
              <a:spAutoFit/>
            </a:bodyPr>
            <a:lstStyle/>
            <a:p>
              <a:pPr algn="ctr"/>
              <a:r>
                <a:rPr lang="en-US" sz="1600"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Manufacturing Facility Area :</a:t>
              </a:r>
            </a:p>
            <a:p>
              <a:pPr algn="ctr"/>
              <a:r>
                <a:rPr lang="en-US" sz="20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1,800 Sq. </a:t>
              </a:r>
              <a:r>
                <a:rPr lang="en-US" sz="2000" b="1" dirty="0" err="1">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Mtr</a:t>
              </a:r>
              <a:r>
                <a:rPr lang="en-US"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a:t>
              </a:r>
            </a:p>
          </p:txBody>
        </p:sp>
        <p:grpSp>
          <p:nvGrpSpPr>
            <p:cNvPr id="4" name="Group 3">
              <a:extLst>
                <a:ext uri="{FF2B5EF4-FFF2-40B4-BE49-F238E27FC236}">
                  <a16:creationId xmlns:a16="http://schemas.microsoft.com/office/drawing/2014/main" id="{4E8A587F-8484-5E8E-6D1B-01178EECD61A}"/>
                </a:ext>
              </a:extLst>
            </p:cNvPr>
            <p:cNvGrpSpPr/>
            <p:nvPr/>
          </p:nvGrpSpPr>
          <p:grpSpPr>
            <a:xfrm>
              <a:off x="5147401" y="1986291"/>
              <a:ext cx="736364" cy="736364"/>
              <a:chOff x="8519677" y="1938508"/>
              <a:chExt cx="581575" cy="581575"/>
            </a:xfrm>
          </p:grpSpPr>
          <p:sp>
            <p:nvSpPr>
              <p:cNvPr id="5" name="Oval 4">
                <a:extLst>
                  <a:ext uri="{FF2B5EF4-FFF2-40B4-BE49-F238E27FC236}">
                    <a16:creationId xmlns:a16="http://schemas.microsoft.com/office/drawing/2014/main" id="{7338DB15-80CA-6181-E257-A5770D8CB968}"/>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92D24583-8680-EBAC-1267-73BB253BA98F}"/>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8650668" y="2069499"/>
                <a:ext cx="319594" cy="319594"/>
              </a:xfrm>
              <a:prstGeom prst="rect">
                <a:avLst/>
              </a:prstGeom>
            </p:spPr>
          </p:pic>
        </p:grpSp>
      </p:grpSp>
      <p:grpSp>
        <p:nvGrpSpPr>
          <p:cNvPr id="14" name="Group 13">
            <a:extLst>
              <a:ext uri="{FF2B5EF4-FFF2-40B4-BE49-F238E27FC236}">
                <a16:creationId xmlns:a16="http://schemas.microsoft.com/office/drawing/2014/main" id="{29BDE418-3812-A71B-AE37-144D4AB863A9}"/>
              </a:ext>
            </a:extLst>
          </p:cNvPr>
          <p:cNvGrpSpPr/>
          <p:nvPr/>
        </p:nvGrpSpPr>
        <p:grpSpPr>
          <a:xfrm>
            <a:off x="4368804" y="4088253"/>
            <a:ext cx="2293558" cy="1607879"/>
            <a:chOff x="4455793" y="4075769"/>
            <a:chExt cx="2293558" cy="1607879"/>
          </a:xfrm>
        </p:grpSpPr>
        <p:sp>
          <p:nvSpPr>
            <p:cNvPr id="54" name="TextBox 53">
              <a:extLst>
                <a:ext uri="{FF2B5EF4-FFF2-40B4-BE49-F238E27FC236}">
                  <a16:creationId xmlns:a16="http://schemas.microsoft.com/office/drawing/2014/main" id="{2B03CA40-60DB-6E3A-3AF1-BE64AA090B41}"/>
                </a:ext>
              </a:extLst>
            </p:cNvPr>
            <p:cNvSpPr txBox="1"/>
            <p:nvPr/>
          </p:nvSpPr>
          <p:spPr>
            <a:xfrm>
              <a:off x="4455793" y="4883429"/>
              <a:ext cx="2293558" cy="800219"/>
            </a:xfrm>
            <a:prstGeom prst="rect">
              <a:avLst/>
            </a:prstGeom>
            <a:noFill/>
          </p:spPr>
          <p:txBody>
            <a:bodyPr wrap="square" lIns="0" tIns="0" rIns="0" bIns="0">
              <a:spAutoFit/>
            </a:bodyPr>
            <a:lstStyle>
              <a:defPPr>
                <a:defRPr lang="en-US"/>
              </a:defPPr>
              <a:lvl1pPr>
                <a:defRPr sz="1100" b="1">
                  <a:latin typeface="Montserrat" panose="00000500000000000000" pitchFamily="2" charset="0"/>
                  <a:ea typeface="Roboto Condensed" panose="02000000000000000000" pitchFamily="2" charset="0"/>
                  <a:cs typeface="Open Sans SemiBold" panose="020B0706030804020204" pitchFamily="34" charset="0"/>
                </a:defRPr>
              </a:lvl1pPr>
            </a:lstStyle>
            <a:p>
              <a:pPr algn="ctr"/>
              <a:r>
                <a:rPr lang="en-US" sz="1600" b="0" dirty="0">
                  <a:solidFill>
                    <a:schemeClr val="bg1"/>
                  </a:solidFill>
                </a:rPr>
                <a:t>Maintenance &amp; Support Facility Area :</a:t>
              </a:r>
            </a:p>
            <a:p>
              <a:pPr algn="ctr"/>
              <a:r>
                <a:rPr lang="en-US" sz="2000" dirty="0">
                  <a:solidFill>
                    <a:schemeClr val="bg1"/>
                  </a:solidFill>
                </a:rPr>
                <a:t>900 Sq. </a:t>
              </a:r>
              <a:r>
                <a:rPr lang="en-US" sz="2000" dirty="0" err="1">
                  <a:solidFill>
                    <a:schemeClr val="bg1"/>
                  </a:solidFill>
                </a:rPr>
                <a:t>Mtr</a:t>
              </a:r>
              <a:r>
                <a:rPr lang="en-US" sz="2000" dirty="0">
                  <a:solidFill>
                    <a:schemeClr val="bg1"/>
                  </a:solidFill>
                </a:rPr>
                <a:t>.</a:t>
              </a:r>
            </a:p>
          </p:txBody>
        </p:sp>
        <p:grpSp>
          <p:nvGrpSpPr>
            <p:cNvPr id="8" name="Group 7">
              <a:extLst>
                <a:ext uri="{FF2B5EF4-FFF2-40B4-BE49-F238E27FC236}">
                  <a16:creationId xmlns:a16="http://schemas.microsoft.com/office/drawing/2014/main" id="{61226E1B-67BC-CD22-1FF0-CC37BCB480EC}"/>
                </a:ext>
              </a:extLst>
            </p:cNvPr>
            <p:cNvGrpSpPr/>
            <p:nvPr/>
          </p:nvGrpSpPr>
          <p:grpSpPr>
            <a:xfrm>
              <a:off x="5234390" y="4075769"/>
              <a:ext cx="736364" cy="736364"/>
              <a:chOff x="8519677" y="1938508"/>
              <a:chExt cx="581575" cy="581575"/>
            </a:xfrm>
          </p:grpSpPr>
          <p:sp>
            <p:nvSpPr>
              <p:cNvPr id="9" name="Oval 8">
                <a:extLst>
                  <a:ext uri="{FF2B5EF4-FFF2-40B4-BE49-F238E27FC236}">
                    <a16:creationId xmlns:a16="http://schemas.microsoft.com/office/drawing/2014/main" id="{109D73F9-5735-F77B-EE37-322E93A87BE7}"/>
                  </a:ext>
                </a:extLst>
              </p:cNvPr>
              <p:cNvSpPr/>
              <p:nvPr/>
            </p:nvSpPr>
            <p:spPr>
              <a:xfrm>
                <a:off x="8519677" y="1938508"/>
                <a:ext cx="581575" cy="58157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0A96B251-AA50-9116-E639-48E43D2E54C8}"/>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8658595" y="2077426"/>
                <a:ext cx="303739" cy="303739"/>
              </a:xfrm>
              <a:prstGeom prst="rect">
                <a:avLst/>
              </a:prstGeom>
            </p:spPr>
          </p:pic>
        </p:grpSp>
      </p:grpSp>
      <p:cxnSp>
        <p:nvCxnSpPr>
          <p:cNvPr id="12" name="Straight Connector 11">
            <a:extLst>
              <a:ext uri="{FF2B5EF4-FFF2-40B4-BE49-F238E27FC236}">
                <a16:creationId xmlns:a16="http://schemas.microsoft.com/office/drawing/2014/main" id="{D6326862-E1AB-FC77-7CB5-5BC49329F9EB}"/>
              </a:ext>
            </a:extLst>
          </p:cNvPr>
          <p:cNvCxnSpPr>
            <a:cxnSpLocks/>
          </p:cNvCxnSpPr>
          <p:nvPr/>
        </p:nvCxnSpPr>
        <p:spPr>
          <a:xfrm flipH="1">
            <a:off x="4544116" y="3847453"/>
            <a:ext cx="1942934" cy="0"/>
          </a:xfrm>
          <a:prstGeom prst="line">
            <a:avLst/>
          </a:prstGeom>
          <a:ln w="9525">
            <a:solidFill>
              <a:schemeClr val="bg1">
                <a:lumMod val="85000"/>
                <a:alpha val="27000"/>
              </a:schemeClr>
            </a:solidFill>
          </a:ln>
        </p:spPr>
        <p:style>
          <a:lnRef idx="2">
            <a:schemeClr val="accent1"/>
          </a:lnRef>
          <a:fillRef idx="0">
            <a:schemeClr val="accent1"/>
          </a:fillRef>
          <a:effectRef idx="1">
            <a:schemeClr val="accent1"/>
          </a:effectRef>
          <a:fontRef idx="minor">
            <a:schemeClr val="tx1"/>
          </a:fontRef>
        </p:style>
      </p:cxnSp>
      <p:grpSp>
        <p:nvGrpSpPr>
          <p:cNvPr id="3" name="Group 2">
            <a:extLst>
              <a:ext uri="{FF2B5EF4-FFF2-40B4-BE49-F238E27FC236}">
                <a16:creationId xmlns:a16="http://schemas.microsoft.com/office/drawing/2014/main" id="{0E752F8A-89F6-C525-8AE3-DC05A4D2CA7C}"/>
              </a:ext>
            </a:extLst>
          </p:cNvPr>
          <p:cNvGrpSpPr/>
          <p:nvPr/>
        </p:nvGrpSpPr>
        <p:grpSpPr>
          <a:xfrm>
            <a:off x="5373328" y="-4987307"/>
            <a:ext cx="6829063" cy="3412593"/>
            <a:chOff x="5373328" y="-155865"/>
            <a:chExt cx="6829063" cy="3412593"/>
          </a:xfrm>
        </p:grpSpPr>
        <p:pic>
          <p:nvPicPr>
            <p:cNvPr id="13" name="Picture 12" descr="A close-up of a jet engine&#10;&#10;AI-generated content may be incorrect.">
              <a:extLst>
                <a:ext uri="{FF2B5EF4-FFF2-40B4-BE49-F238E27FC236}">
                  <a16:creationId xmlns:a16="http://schemas.microsoft.com/office/drawing/2014/main" id="{272D66D4-6734-16B1-8CEE-08380A2A4447}"/>
                </a:ext>
              </a:extLst>
            </p:cNvPr>
            <p:cNvPicPr>
              <a:picLocks noChangeAspect="1"/>
            </p:cNvPicPr>
            <p:nvPr/>
          </p:nvPicPr>
          <p:blipFill>
            <a:blip r:embed="rId13">
              <a:extLst>
                <a:ext uri="{28A0092B-C50C-407E-A947-70E740481C1C}">
                  <a14:useLocalDpi xmlns:a14="http://schemas.microsoft.com/office/drawing/2010/main" val="0"/>
                </a:ext>
              </a:extLst>
            </a:blip>
            <a:srcRect l="6167" t="48121" b="4341"/>
            <a:stretch>
              <a:fillRect/>
            </a:stretch>
          </p:blipFill>
          <p:spPr>
            <a:xfrm>
              <a:off x="5727841" y="-8638"/>
              <a:ext cx="6464161" cy="3260127"/>
            </a:xfrm>
            <a:custGeom>
              <a:avLst/>
              <a:gdLst>
                <a:gd name="connsiteX0" fmla="*/ 0 w 6464161"/>
                <a:gd name="connsiteY0" fmla="*/ 0 h 3260127"/>
                <a:gd name="connsiteX1" fmla="*/ 6464161 w 6464161"/>
                <a:gd name="connsiteY1" fmla="*/ 0 h 3260127"/>
                <a:gd name="connsiteX2" fmla="*/ 6464161 w 6464161"/>
                <a:gd name="connsiteY2" fmla="*/ 3260127 h 3260127"/>
              </a:gdLst>
              <a:ahLst/>
              <a:cxnLst>
                <a:cxn ang="0">
                  <a:pos x="connsiteX0" y="connsiteY0"/>
                </a:cxn>
                <a:cxn ang="0">
                  <a:pos x="connsiteX1" y="connsiteY1"/>
                </a:cxn>
                <a:cxn ang="0">
                  <a:pos x="connsiteX2" y="connsiteY2"/>
                </a:cxn>
              </a:cxnLst>
              <a:rect l="l" t="t" r="r" b="b"/>
              <a:pathLst>
                <a:path w="6464161" h="3260127">
                  <a:moveTo>
                    <a:pt x="0" y="0"/>
                  </a:moveTo>
                  <a:lnTo>
                    <a:pt x="6464161" y="0"/>
                  </a:lnTo>
                  <a:lnTo>
                    <a:pt x="6464161" y="3260127"/>
                  </a:lnTo>
                  <a:close/>
                </a:path>
              </a:pathLst>
            </a:custGeom>
          </p:spPr>
        </p:pic>
        <p:sp>
          <p:nvSpPr>
            <p:cNvPr id="16" name="Right Triangle 15">
              <a:extLst>
                <a:ext uri="{FF2B5EF4-FFF2-40B4-BE49-F238E27FC236}">
                  <a16:creationId xmlns:a16="http://schemas.microsoft.com/office/drawing/2014/main" id="{A433BADA-449D-E37A-94ED-964D933C9C55}"/>
                </a:ext>
              </a:extLst>
            </p:cNvPr>
            <p:cNvSpPr/>
            <p:nvPr/>
          </p:nvSpPr>
          <p:spPr>
            <a:xfrm flipH="1" flipV="1">
              <a:off x="5727840" y="-8639"/>
              <a:ext cx="6474551" cy="3265367"/>
            </a:xfrm>
            <a:prstGeom prst="rtTriangle">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8">
              <a:extLst>
                <a:ext uri="{FF2B5EF4-FFF2-40B4-BE49-F238E27FC236}">
                  <a16:creationId xmlns:a16="http://schemas.microsoft.com/office/drawing/2014/main" id="{435F3C83-0E2E-71CA-2C30-1FB0298055E3}"/>
                </a:ext>
              </a:extLst>
            </p:cNvPr>
            <p:cNvSpPr/>
            <p:nvPr/>
          </p:nvSpPr>
          <p:spPr>
            <a:xfrm rot="21446606" flipH="1" flipV="1">
              <a:off x="5373328" y="-155865"/>
              <a:ext cx="6527577" cy="3300479"/>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08F11C17-7794-C206-D651-60220C574CAB}"/>
              </a:ext>
            </a:extLst>
          </p:cNvPr>
          <p:cNvGrpSpPr/>
          <p:nvPr/>
        </p:nvGrpSpPr>
        <p:grpSpPr>
          <a:xfrm>
            <a:off x="550862" y="8045963"/>
            <a:ext cx="11090275" cy="4932362"/>
            <a:chOff x="550862" y="1258931"/>
            <a:chExt cx="11090275" cy="4932362"/>
          </a:xfrm>
        </p:grpSpPr>
        <p:pic>
          <p:nvPicPr>
            <p:cNvPr id="29" name="Picture 28" descr="A large cylindrical object in a factory&#10;&#10;AI-generated content may be incorrect.">
              <a:extLst>
                <a:ext uri="{FF2B5EF4-FFF2-40B4-BE49-F238E27FC236}">
                  <a16:creationId xmlns:a16="http://schemas.microsoft.com/office/drawing/2014/main" id="{63C81875-8B18-490B-4AD5-26A11415B394}"/>
                </a:ext>
              </a:extLst>
            </p:cNvPr>
            <p:cNvPicPr>
              <a:picLocks noChangeAspect="1"/>
            </p:cNvPicPr>
            <p:nvPr/>
          </p:nvPicPr>
          <p:blipFill>
            <a:blip r:embed="rId14">
              <a:extLst>
                <a:ext uri="{28A0092B-C50C-407E-A947-70E740481C1C}">
                  <a14:useLocalDpi xmlns:a14="http://schemas.microsoft.com/office/drawing/2010/main" val="0"/>
                </a:ext>
              </a:extLst>
            </a:blip>
            <a:srcRect l="17045" t="2928" r="17045" b="336"/>
            <a:stretch/>
          </p:blipFill>
          <p:spPr>
            <a:xfrm>
              <a:off x="550862" y="1268413"/>
              <a:ext cx="11090275" cy="4922880"/>
            </a:xfrm>
            <a:prstGeom prst="rect">
              <a:avLst/>
            </a:prstGeom>
          </p:spPr>
        </p:pic>
        <p:sp>
          <p:nvSpPr>
            <p:cNvPr id="32" name="Rectangle 31">
              <a:extLst>
                <a:ext uri="{FF2B5EF4-FFF2-40B4-BE49-F238E27FC236}">
                  <a16:creationId xmlns:a16="http://schemas.microsoft.com/office/drawing/2014/main" id="{2D98E196-20D2-53A3-0A9D-4BE94DF35775}"/>
                </a:ext>
              </a:extLst>
            </p:cNvPr>
            <p:cNvSpPr/>
            <p:nvPr/>
          </p:nvSpPr>
          <p:spPr>
            <a:xfrm>
              <a:off x="550863" y="1258931"/>
              <a:ext cx="11090274" cy="4922880"/>
            </a:xfrm>
            <a:prstGeom prst="rect">
              <a:avLst/>
            </a:prstGeom>
            <a:gradFill flip="none" rotWithShape="1">
              <a:gsLst>
                <a:gs pos="93000">
                  <a:schemeClr val="tx1"/>
                </a:gs>
                <a:gs pos="0">
                  <a:srgbClr val="C00000">
                    <a:alpha val="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3" name="Slide 14 Voiceover">
            <a:hlinkClick r:id="" action="ppaction://media"/>
            <a:extLst>
              <a:ext uri="{FF2B5EF4-FFF2-40B4-BE49-F238E27FC236}">
                <a16:creationId xmlns:a16="http://schemas.microsoft.com/office/drawing/2014/main" id="{6DCE4844-A70F-9BE5-6AAA-749BA9DEEB7C}"/>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43215" y="7117769"/>
            <a:ext cx="487363" cy="487363"/>
          </a:xfrm>
          <a:prstGeom prst="rect">
            <a:avLst/>
          </a:prstGeom>
        </p:spPr>
      </p:pic>
    </p:spTree>
    <p:extLst>
      <p:ext uri="{BB962C8B-B14F-4D97-AF65-F5344CB8AC3E}">
        <p14:creationId xmlns:p14="http://schemas.microsoft.com/office/powerpoint/2010/main" val="626030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7000">
        <p159:morph option="byObject"/>
      </p:transition>
    </mc:Choice>
    <mc:Fallback xmlns="">
      <p:transition spd="slow" advTm="2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15" fill="hold"/>
                                        <p:tgtEl>
                                          <p:spTgt spid="33"/>
                                        </p:tgtEl>
                                      </p:cBhvr>
                                    </p:cmd>
                                  </p:childTnLst>
                                </p:cTn>
                              </p:par>
                              <p:par>
                                <p:cTn id="7" presetID="12" presetClass="entr" presetSubtype="2" fill="hold" nodeType="withEffect">
                                  <p:stCondLst>
                                    <p:cond delay="0"/>
                                  </p:stCondLst>
                                  <p:childTnLst>
                                    <p:set>
                                      <p:cBhvr>
                                        <p:cTn id="8" dur="1" fill="hold">
                                          <p:stCondLst>
                                            <p:cond delay="0"/>
                                          </p:stCondLst>
                                        </p:cTn>
                                        <p:tgtEl>
                                          <p:spTgt spid="41"/>
                                        </p:tgtEl>
                                        <p:attrNameLst>
                                          <p:attrName>style.visibility</p:attrName>
                                        </p:attrNameLst>
                                      </p:cBhvr>
                                      <p:to>
                                        <p:strVal val="visible"/>
                                      </p:to>
                                    </p:set>
                                    <p:anim calcmode="lin" valueType="num">
                                      <p:cBhvr additive="base">
                                        <p:cTn id="9" dur="1000"/>
                                        <p:tgtEl>
                                          <p:spTgt spid="41"/>
                                        </p:tgtEl>
                                        <p:attrNameLst>
                                          <p:attrName>ppt_x</p:attrName>
                                        </p:attrNameLst>
                                      </p:cBhvr>
                                      <p:tavLst>
                                        <p:tav tm="0">
                                          <p:val>
                                            <p:strVal val="#ppt_x+#ppt_w*1.125000"/>
                                          </p:val>
                                        </p:tav>
                                        <p:tav tm="100000">
                                          <p:val>
                                            <p:strVal val="#ppt_x"/>
                                          </p:val>
                                        </p:tav>
                                      </p:tavLst>
                                    </p:anim>
                                    <p:animEffect transition="in" filter="wipe(left)">
                                      <p:cBhvr>
                                        <p:cTn id="10" dur="1000"/>
                                        <p:tgtEl>
                                          <p:spTgt spid="41"/>
                                        </p:tgtEl>
                                      </p:cBhvr>
                                    </p:animEffect>
                                  </p:childTnLst>
                                </p:cTn>
                              </p:par>
                              <p:par>
                                <p:cTn id="11" presetID="12" presetClass="entr" presetSubtype="2" fill="hold" nodeType="withEffect">
                                  <p:stCondLst>
                                    <p:cond delay="1000"/>
                                  </p:stCondLst>
                                  <p:childTnLst>
                                    <p:set>
                                      <p:cBhvr>
                                        <p:cTn id="12" dur="1" fill="hold">
                                          <p:stCondLst>
                                            <p:cond delay="0"/>
                                          </p:stCondLst>
                                        </p:cTn>
                                        <p:tgtEl>
                                          <p:spTgt spid="44"/>
                                        </p:tgtEl>
                                        <p:attrNameLst>
                                          <p:attrName>style.visibility</p:attrName>
                                        </p:attrNameLst>
                                      </p:cBhvr>
                                      <p:to>
                                        <p:strVal val="visible"/>
                                      </p:to>
                                    </p:set>
                                    <p:anim calcmode="lin" valueType="num">
                                      <p:cBhvr additive="base">
                                        <p:cTn id="13" dur="1000"/>
                                        <p:tgtEl>
                                          <p:spTgt spid="44"/>
                                        </p:tgtEl>
                                        <p:attrNameLst>
                                          <p:attrName>ppt_x</p:attrName>
                                        </p:attrNameLst>
                                      </p:cBhvr>
                                      <p:tavLst>
                                        <p:tav tm="0">
                                          <p:val>
                                            <p:strVal val="#ppt_x+#ppt_w*1.125000"/>
                                          </p:val>
                                        </p:tav>
                                        <p:tav tm="100000">
                                          <p:val>
                                            <p:strVal val="#ppt_x"/>
                                          </p:val>
                                        </p:tav>
                                      </p:tavLst>
                                    </p:anim>
                                    <p:animEffect transition="in" filter="wipe(left)">
                                      <p:cBhvr>
                                        <p:cTn id="14" dur="1000"/>
                                        <p:tgtEl>
                                          <p:spTgt spid="44"/>
                                        </p:tgtEl>
                                      </p:cBhvr>
                                    </p:animEffect>
                                  </p:childTnLst>
                                </p:cTn>
                              </p:par>
                              <p:par>
                                <p:cTn id="15" presetID="12" presetClass="entr" presetSubtype="2" fill="hold" nodeType="withEffect">
                                  <p:stCondLst>
                                    <p:cond delay="2000"/>
                                  </p:stCondLst>
                                  <p:childTnLst>
                                    <p:set>
                                      <p:cBhvr>
                                        <p:cTn id="16" dur="1" fill="hold">
                                          <p:stCondLst>
                                            <p:cond delay="0"/>
                                          </p:stCondLst>
                                        </p:cTn>
                                        <p:tgtEl>
                                          <p:spTgt spid="47"/>
                                        </p:tgtEl>
                                        <p:attrNameLst>
                                          <p:attrName>style.visibility</p:attrName>
                                        </p:attrNameLst>
                                      </p:cBhvr>
                                      <p:to>
                                        <p:strVal val="visible"/>
                                      </p:to>
                                    </p:set>
                                    <p:anim calcmode="lin" valueType="num">
                                      <p:cBhvr additive="base">
                                        <p:cTn id="17" dur="1000"/>
                                        <p:tgtEl>
                                          <p:spTgt spid="47"/>
                                        </p:tgtEl>
                                        <p:attrNameLst>
                                          <p:attrName>ppt_x</p:attrName>
                                        </p:attrNameLst>
                                      </p:cBhvr>
                                      <p:tavLst>
                                        <p:tav tm="0">
                                          <p:val>
                                            <p:strVal val="#ppt_x+#ppt_w*1.125000"/>
                                          </p:val>
                                        </p:tav>
                                        <p:tav tm="100000">
                                          <p:val>
                                            <p:strVal val="#ppt_x"/>
                                          </p:val>
                                        </p:tav>
                                      </p:tavLst>
                                    </p:anim>
                                    <p:animEffect transition="in" filter="wipe(left)">
                                      <p:cBhvr>
                                        <p:cTn id="18" dur="1000"/>
                                        <p:tgtEl>
                                          <p:spTgt spid="47"/>
                                        </p:tgtEl>
                                      </p:cBhvr>
                                    </p:animEffect>
                                  </p:childTnLst>
                                </p:cTn>
                              </p:par>
                              <p:par>
                                <p:cTn id="19" presetID="12" presetClass="entr" presetSubtype="2" fill="hold" nodeType="withEffect">
                                  <p:stCondLst>
                                    <p:cond delay="3000"/>
                                  </p:stCondLst>
                                  <p:childTnLst>
                                    <p:set>
                                      <p:cBhvr>
                                        <p:cTn id="20" dur="1" fill="hold">
                                          <p:stCondLst>
                                            <p:cond delay="0"/>
                                          </p:stCondLst>
                                        </p:cTn>
                                        <p:tgtEl>
                                          <p:spTgt spid="49"/>
                                        </p:tgtEl>
                                        <p:attrNameLst>
                                          <p:attrName>style.visibility</p:attrName>
                                        </p:attrNameLst>
                                      </p:cBhvr>
                                      <p:to>
                                        <p:strVal val="visible"/>
                                      </p:to>
                                    </p:set>
                                    <p:anim calcmode="lin" valueType="num">
                                      <p:cBhvr additive="base">
                                        <p:cTn id="21" dur="1000"/>
                                        <p:tgtEl>
                                          <p:spTgt spid="49"/>
                                        </p:tgtEl>
                                        <p:attrNameLst>
                                          <p:attrName>ppt_x</p:attrName>
                                        </p:attrNameLst>
                                      </p:cBhvr>
                                      <p:tavLst>
                                        <p:tav tm="0">
                                          <p:val>
                                            <p:strVal val="#ppt_x+#ppt_w*1.125000"/>
                                          </p:val>
                                        </p:tav>
                                        <p:tav tm="100000">
                                          <p:val>
                                            <p:strVal val="#ppt_x"/>
                                          </p:val>
                                        </p:tav>
                                      </p:tavLst>
                                    </p:anim>
                                    <p:animEffect transition="in" filter="wipe(left)">
                                      <p:cBhvr>
                                        <p:cTn id="22" dur="1000"/>
                                        <p:tgtEl>
                                          <p:spTgt spid="49"/>
                                        </p:tgtEl>
                                      </p:cBhvr>
                                    </p:animEffect>
                                  </p:childTnLst>
                                </p:cTn>
                              </p:par>
                              <p:par>
                                <p:cTn id="23" presetID="10" presetClass="entr" presetSubtype="0" fill="hold" grpId="0" nodeType="withEffect">
                                  <p:stCondLst>
                                    <p:cond delay="4000"/>
                                  </p:stCondLst>
                                  <p:childTnLst>
                                    <p:set>
                                      <p:cBhvr>
                                        <p:cTn id="24" dur="1" fill="hold">
                                          <p:stCondLst>
                                            <p:cond delay="0"/>
                                          </p:stCondLst>
                                        </p:cTn>
                                        <p:tgtEl>
                                          <p:spTgt spid="58"/>
                                        </p:tgtEl>
                                        <p:attrNameLst>
                                          <p:attrName>style.visibility</p:attrName>
                                        </p:attrNameLst>
                                      </p:cBhvr>
                                      <p:to>
                                        <p:strVal val="visible"/>
                                      </p:to>
                                    </p:set>
                                    <p:animEffect transition="in" filter="fade">
                                      <p:cBhvr>
                                        <p:cTn id="25" dur="1000"/>
                                        <p:tgtEl>
                                          <p:spTgt spid="58"/>
                                        </p:tgtEl>
                                      </p:cBhvr>
                                    </p:animEffect>
                                  </p:childTnLst>
                                </p:cTn>
                              </p:par>
                              <p:par>
                                <p:cTn id="26" presetID="10" presetClass="entr" presetSubtype="0" fill="hold" nodeType="withEffect">
                                  <p:stCondLst>
                                    <p:cond delay="500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childTnLst>
                                </p:cTn>
                              </p:par>
                              <p:par>
                                <p:cTn id="29" presetID="10" presetClass="entr" presetSubtype="0" fill="hold" nodeType="withEffect">
                                  <p:stCondLst>
                                    <p:cond delay="600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childTnLst>
                                </p:cTn>
                              </p:par>
                              <p:par>
                                <p:cTn id="32" presetID="10" presetClass="entr" presetSubtype="0" fill="hold" nodeType="withEffect">
                                  <p:stCondLst>
                                    <p:cond delay="700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33"/>
                </p:tgtEl>
              </p:cMediaNode>
            </p:audio>
          </p:childTnLst>
        </p:cTn>
      </p:par>
    </p:tnLst>
    <p:bldLst>
      <p:bldP spid="5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9A7E1-6B85-93EC-3DAD-7F803AEA451B}"/>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DB028F97-772E-48CD-E1C1-8E5EF05307FF}"/>
              </a:ext>
            </a:extLst>
          </p:cNvPr>
          <p:cNvPicPr>
            <a:picLocks noChangeAspect="1"/>
          </p:cNvPicPr>
          <p:nvPr/>
        </p:nvPicPr>
        <p:blipFill>
          <a:blip r:embed="rId5">
            <a:extLst>
              <a:ext uri="{28A0092B-C50C-407E-A947-70E740481C1C}">
                <a14:useLocalDpi xmlns:a14="http://schemas.microsoft.com/office/drawing/2010/main" val="0"/>
              </a:ext>
            </a:extLst>
          </a:blip>
          <a:srcRect t="32028" b="1368"/>
          <a:stretch>
            <a:fillRect/>
          </a:stretch>
        </p:blipFill>
        <p:spPr>
          <a:xfrm>
            <a:off x="550862" y="1268413"/>
            <a:ext cx="11090275" cy="4922880"/>
          </a:xfrm>
          <a:prstGeom prst="rect">
            <a:avLst/>
          </a:prstGeom>
        </p:spPr>
      </p:pic>
      <p:sp>
        <p:nvSpPr>
          <p:cNvPr id="11" name="Rectangle 10">
            <a:extLst>
              <a:ext uri="{FF2B5EF4-FFF2-40B4-BE49-F238E27FC236}">
                <a16:creationId xmlns:a16="http://schemas.microsoft.com/office/drawing/2014/main" id="{B110951F-4654-2227-87A6-DBDB5441D93F}"/>
              </a:ext>
            </a:extLst>
          </p:cNvPr>
          <p:cNvSpPr/>
          <p:nvPr/>
        </p:nvSpPr>
        <p:spPr>
          <a:xfrm>
            <a:off x="550863" y="1258931"/>
            <a:ext cx="11090274" cy="4922880"/>
          </a:xfrm>
          <a:prstGeom prst="rect">
            <a:avLst/>
          </a:prstGeom>
          <a:gradFill flip="none" rotWithShape="1">
            <a:gsLst>
              <a:gs pos="93000">
                <a:schemeClr val="tx1"/>
              </a:gs>
              <a:gs pos="0">
                <a:srgbClr val="C00000">
                  <a:alpha val="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Title 1">
            <a:extLst>
              <a:ext uri="{FF2B5EF4-FFF2-40B4-BE49-F238E27FC236}">
                <a16:creationId xmlns:a16="http://schemas.microsoft.com/office/drawing/2014/main" id="{F8BAA559-570E-03CC-A10F-BDB7CDD6E87B}"/>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In-House Services</a:t>
            </a:r>
          </a:p>
        </p:txBody>
      </p:sp>
      <p:pic>
        <p:nvPicPr>
          <p:cNvPr id="4" name="Picture 3">
            <a:extLst>
              <a:ext uri="{FF2B5EF4-FFF2-40B4-BE49-F238E27FC236}">
                <a16:creationId xmlns:a16="http://schemas.microsoft.com/office/drawing/2014/main" id="{D3C64E53-1363-8856-0394-7B63913B739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6" name="Picture 5">
            <a:extLst>
              <a:ext uri="{FF2B5EF4-FFF2-40B4-BE49-F238E27FC236}">
                <a16:creationId xmlns:a16="http://schemas.microsoft.com/office/drawing/2014/main" id="{2DDC2D56-98EF-1918-3A88-6B52453C0B08}"/>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9" name="Group 8">
            <a:extLst>
              <a:ext uri="{FF2B5EF4-FFF2-40B4-BE49-F238E27FC236}">
                <a16:creationId xmlns:a16="http://schemas.microsoft.com/office/drawing/2014/main" id="{D4FDC866-5240-E0F0-3A7D-9C9BA594530A}"/>
              </a:ext>
            </a:extLst>
          </p:cNvPr>
          <p:cNvGrpSpPr/>
          <p:nvPr/>
        </p:nvGrpSpPr>
        <p:grpSpPr>
          <a:xfrm>
            <a:off x="12615794" y="0"/>
            <a:ext cx="6586606" cy="6858000"/>
            <a:chOff x="5605394" y="0"/>
            <a:chExt cx="6586606" cy="6858000"/>
          </a:xfrm>
        </p:grpSpPr>
        <p:pic>
          <p:nvPicPr>
            <p:cNvPr id="12" name="Picture 11">
              <a:extLst>
                <a:ext uri="{FF2B5EF4-FFF2-40B4-BE49-F238E27FC236}">
                  <a16:creationId xmlns:a16="http://schemas.microsoft.com/office/drawing/2014/main" id="{1B3C3C1B-5ECC-B77E-FEF4-D0C237E46F34}"/>
                </a:ext>
              </a:extLst>
            </p:cNvPr>
            <p:cNvPicPr>
              <a:picLocks noChangeAspect="1"/>
            </p:cNvPicPr>
            <p:nvPr/>
          </p:nvPicPr>
          <p:blipFill>
            <a:blip r:embed="rId8">
              <a:extLst>
                <a:ext uri="{28A0092B-C50C-407E-A947-70E740481C1C}">
                  <a14:useLocalDpi xmlns:a14="http://schemas.microsoft.com/office/drawing/2010/main" val="0"/>
                </a:ext>
              </a:extLst>
            </a:blip>
            <a:srcRect l="23047" r="23047"/>
            <a:stretch/>
          </p:blipFill>
          <p:spPr bwMode="auto">
            <a:xfrm>
              <a:off x="5605394" y="0"/>
              <a:ext cx="6586606" cy="6858000"/>
            </a:xfrm>
            <a:custGeom>
              <a:avLst/>
              <a:gdLst>
                <a:gd name="connsiteX0" fmla="*/ 0 w 6586606"/>
                <a:gd name="connsiteY0" fmla="*/ 0 h 6858000"/>
                <a:gd name="connsiteX1" fmla="*/ 6586606 w 6586606"/>
                <a:gd name="connsiteY1" fmla="*/ 0 h 6858000"/>
                <a:gd name="connsiteX2" fmla="*/ 6586606 w 6586606"/>
                <a:gd name="connsiteY2" fmla="*/ 6858000 h 6858000"/>
                <a:gd name="connsiteX3" fmla="*/ 4095735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6586606" y="6858000"/>
                  </a:lnTo>
                  <a:lnTo>
                    <a:pt x="4095735" y="6858000"/>
                  </a:lnTo>
                  <a:close/>
                </a:path>
              </a:pathLst>
            </a:custGeom>
            <a:noFill/>
            <a:ln>
              <a:noFill/>
            </a:ln>
          </p:spPr>
        </p:pic>
        <p:sp>
          <p:nvSpPr>
            <p:cNvPr id="13" name="Free-form: Shape 64">
              <a:extLst>
                <a:ext uri="{FF2B5EF4-FFF2-40B4-BE49-F238E27FC236}">
                  <a16:creationId xmlns:a16="http://schemas.microsoft.com/office/drawing/2014/main" id="{F31BE5DD-3FA0-3DFA-ED71-09E28D350EF0}"/>
                </a:ext>
              </a:extLst>
            </p:cNvPr>
            <p:cNvSpPr/>
            <p:nvPr/>
          </p:nvSpPr>
          <p:spPr>
            <a:xfrm flipH="1">
              <a:off x="5605394"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4000"/>
                  </a:schemeClr>
                </a:gs>
                <a:gs pos="0">
                  <a:srgbClr val="C00000">
                    <a:alpha val="66000"/>
                  </a:srgb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Rectangle 45">
            <a:extLst>
              <a:ext uri="{FF2B5EF4-FFF2-40B4-BE49-F238E27FC236}">
                <a16:creationId xmlns:a16="http://schemas.microsoft.com/office/drawing/2014/main" id="{3E36577E-A4B1-596D-ABA3-368359509D15}"/>
              </a:ext>
            </a:extLst>
          </p:cNvPr>
          <p:cNvSpPr/>
          <p:nvPr/>
        </p:nvSpPr>
        <p:spPr>
          <a:xfrm>
            <a:off x="550836" y="2596808"/>
            <a:ext cx="1773137"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Ins="0" rtlCol="0" anchor="ctr"/>
          <a:lstStyle/>
          <a:p>
            <a:pPr algn="ctr"/>
            <a:endParaRPr lang="en-US" dirty="0"/>
          </a:p>
        </p:txBody>
      </p:sp>
      <p:sp>
        <p:nvSpPr>
          <p:cNvPr id="53" name="Rectangle 52">
            <a:extLst>
              <a:ext uri="{FF2B5EF4-FFF2-40B4-BE49-F238E27FC236}">
                <a16:creationId xmlns:a16="http://schemas.microsoft.com/office/drawing/2014/main" id="{25F0B29B-6E1B-02FA-C06E-B140B0D5FDB1}"/>
              </a:ext>
            </a:extLst>
          </p:cNvPr>
          <p:cNvSpPr/>
          <p:nvPr/>
        </p:nvSpPr>
        <p:spPr>
          <a:xfrm>
            <a:off x="550836" y="2596808"/>
            <a:ext cx="1773137"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Ins="0" rtlCol="0" anchor="ctr"/>
          <a:lstStyle/>
          <a:p>
            <a:pPr algn="ctr"/>
            <a:endParaRPr lang="en-US" dirty="0"/>
          </a:p>
        </p:txBody>
      </p:sp>
      <p:sp>
        <p:nvSpPr>
          <p:cNvPr id="54" name="Text Placeholder 10">
            <a:extLst>
              <a:ext uri="{FF2B5EF4-FFF2-40B4-BE49-F238E27FC236}">
                <a16:creationId xmlns:a16="http://schemas.microsoft.com/office/drawing/2014/main" id="{DE09C29D-C79B-5680-4961-DA172D910DA2}"/>
              </a:ext>
            </a:extLst>
          </p:cNvPr>
          <p:cNvSpPr txBox="1">
            <a:spLocks/>
          </p:cNvSpPr>
          <p:nvPr/>
        </p:nvSpPr>
        <p:spPr>
          <a:xfrm>
            <a:off x="665878" y="3601898"/>
            <a:ext cx="1543053" cy="2192908"/>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GB" sz="1050" dirty="0">
                <a:solidFill>
                  <a:schemeClr val="bg1"/>
                </a:solidFill>
                <a:latin typeface="Montserrat" panose="00000500000000000000" pitchFamily="2" charset="0"/>
              </a:rPr>
              <a:t>SMH offers precision machining services for rotating equipment and mechanical components. ensuring optimal performance and durability. With a strong focus on quality and timely delivery.</a:t>
            </a:r>
            <a:endParaRPr lang="en-US" sz="1050" dirty="0">
              <a:solidFill>
                <a:schemeClr val="bg1"/>
              </a:solidFill>
              <a:latin typeface="Montserrat" panose="00000500000000000000" pitchFamily="2" charset="0"/>
            </a:endParaRPr>
          </a:p>
        </p:txBody>
      </p:sp>
      <p:sp>
        <p:nvSpPr>
          <p:cNvPr id="55" name="Text Placeholder 10">
            <a:extLst>
              <a:ext uri="{FF2B5EF4-FFF2-40B4-BE49-F238E27FC236}">
                <a16:creationId xmlns:a16="http://schemas.microsoft.com/office/drawing/2014/main" id="{A7298D3E-4E26-B89B-FB8D-D4B48E24DFA0}"/>
              </a:ext>
            </a:extLst>
          </p:cNvPr>
          <p:cNvSpPr txBox="1">
            <a:spLocks/>
          </p:cNvSpPr>
          <p:nvPr/>
        </p:nvSpPr>
        <p:spPr>
          <a:xfrm>
            <a:off x="869158" y="2850284"/>
            <a:ext cx="1136493" cy="461665"/>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solidFill>
                  <a:schemeClr val="bg1"/>
                </a:solidFill>
                <a:latin typeface="Montserrat" panose="00000500000000000000" pitchFamily="2" charset="0"/>
              </a:rPr>
              <a:t>Machining services</a:t>
            </a:r>
          </a:p>
        </p:txBody>
      </p:sp>
      <p:cxnSp>
        <p:nvCxnSpPr>
          <p:cNvPr id="56" name="Straight Connector 55">
            <a:extLst>
              <a:ext uri="{FF2B5EF4-FFF2-40B4-BE49-F238E27FC236}">
                <a16:creationId xmlns:a16="http://schemas.microsoft.com/office/drawing/2014/main" id="{AA855DBB-5FE8-A53A-D45D-B022C4D3269E}"/>
              </a:ext>
            </a:extLst>
          </p:cNvPr>
          <p:cNvCxnSpPr>
            <a:cxnSpLocks/>
          </p:cNvCxnSpPr>
          <p:nvPr/>
        </p:nvCxnSpPr>
        <p:spPr>
          <a:xfrm>
            <a:off x="1093589" y="3374774"/>
            <a:ext cx="687631"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nvGrpSpPr>
          <p:cNvPr id="2" name="Group 1">
            <a:extLst>
              <a:ext uri="{FF2B5EF4-FFF2-40B4-BE49-F238E27FC236}">
                <a16:creationId xmlns:a16="http://schemas.microsoft.com/office/drawing/2014/main" id="{8D2312B9-57A6-0A6F-7E51-3C4CC3243315}"/>
              </a:ext>
            </a:extLst>
          </p:cNvPr>
          <p:cNvGrpSpPr/>
          <p:nvPr/>
        </p:nvGrpSpPr>
        <p:grpSpPr>
          <a:xfrm>
            <a:off x="2416796" y="2596808"/>
            <a:ext cx="1773137" cy="3594485"/>
            <a:chOff x="2418829" y="2596808"/>
            <a:chExt cx="1750337" cy="3594485"/>
          </a:xfrm>
        </p:grpSpPr>
        <p:sp>
          <p:nvSpPr>
            <p:cNvPr id="58" name="Rectangle 57">
              <a:extLst>
                <a:ext uri="{FF2B5EF4-FFF2-40B4-BE49-F238E27FC236}">
                  <a16:creationId xmlns:a16="http://schemas.microsoft.com/office/drawing/2014/main" id="{1013BBA6-5276-1A33-56B2-056B483838C0}"/>
                </a:ext>
              </a:extLst>
            </p:cNvPr>
            <p:cNvSpPr/>
            <p:nvPr/>
          </p:nvSpPr>
          <p:spPr>
            <a:xfrm>
              <a:off x="2418829" y="2596808"/>
              <a:ext cx="1750337"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9E554D85-1D01-7A27-3AFB-9AE5CD479F03}"/>
                </a:ext>
              </a:extLst>
            </p:cNvPr>
            <p:cNvSpPr/>
            <p:nvPr/>
          </p:nvSpPr>
          <p:spPr>
            <a:xfrm>
              <a:off x="2418829" y="2596808"/>
              <a:ext cx="1750337"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Text Placeholder 10">
              <a:extLst>
                <a:ext uri="{FF2B5EF4-FFF2-40B4-BE49-F238E27FC236}">
                  <a16:creationId xmlns:a16="http://schemas.microsoft.com/office/drawing/2014/main" id="{DCA8C626-8A32-830F-87E7-D351A10FC0CB}"/>
                </a:ext>
              </a:extLst>
            </p:cNvPr>
            <p:cNvSpPr txBox="1">
              <a:spLocks/>
            </p:cNvSpPr>
            <p:nvPr/>
          </p:nvSpPr>
          <p:spPr>
            <a:xfrm>
              <a:off x="2445089" y="3601898"/>
              <a:ext cx="1697818" cy="2516073"/>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US" sz="1050" dirty="0">
                  <a:solidFill>
                    <a:schemeClr val="bg1"/>
                  </a:solidFill>
                  <a:latin typeface="Montserrat" panose="00000500000000000000" pitchFamily="2" charset="0"/>
                </a:rPr>
                <a:t>SMH delivers comprehensive, end-to-end rotor repair solutions—from HVOF coating and weld repair to electrical and mechanical runout correction, diamond burnishing, and precision balancing—restoring performance, extending equipment life, and maximizing operational reliability.</a:t>
              </a:r>
            </a:p>
          </p:txBody>
        </p:sp>
        <p:sp>
          <p:nvSpPr>
            <p:cNvPr id="61" name="Text Placeholder 10">
              <a:extLst>
                <a:ext uri="{FF2B5EF4-FFF2-40B4-BE49-F238E27FC236}">
                  <a16:creationId xmlns:a16="http://schemas.microsoft.com/office/drawing/2014/main" id="{A26B1E37-E068-4B6A-A57D-1C0E4075A637}"/>
                </a:ext>
              </a:extLst>
            </p:cNvPr>
            <p:cNvSpPr txBox="1">
              <a:spLocks/>
            </p:cNvSpPr>
            <p:nvPr/>
          </p:nvSpPr>
          <p:spPr>
            <a:xfrm>
              <a:off x="2733059" y="2850284"/>
              <a:ext cx="1121879" cy="461665"/>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solidFill>
                    <a:schemeClr val="bg1"/>
                  </a:solidFill>
                  <a:latin typeface="Montserrat" panose="00000500000000000000" pitchFamily="2" charset="0"/>
                </a:rPr>
                <a:t>Rotor</a:t>
              </a:r>
            </a:p>
            <a:p>
              <a:pPr algn="ctr"/>
              <a:r>
                <a:rPr lang="en-US" sz="1200" b="1" dirty="0">
                  <a:solidFill>
                    <a:schemeClr val="bg1"/>
                  </a:solidFill>
                  <a:latin typeface="Montserrat" panose="00000500000000000000" pitchFamily="2" charset="0"/>
                </a:rPr>
                <a:t>Service</a:t>
              </a:r>
            </a:p>
          </p:txBody>
        </p:sp>
        <p:cxnSp>
          <p:nvCxnSpPr>
            <p:cNvPr id="62" name="Straight Connector 61">
              <a:extLst>
                <a:ext uri="{FF2B5EF4-FFF2-40B4-BE49-F238E27FC236}">
                  <a16:creationId xmlns:a16="http://schemas.microsoft.com/office/drawing/2014/main" id="{82091D5B-9C09-7CE0-06F7-40BBCDEC53EE}"/>
                </a:ext>
              </a:extLst>
            </p:cNvPr>
            <p:cNvCxnSpPr>
              <a:cxnSpLocks/>
            </p:cNvCxnSpPr>
            <p:nvPr/>
          </p:nvCxnSpPr>
          <p:spPr>
            <a:xfrm>
              <a:off x="2954604" y="3374774"/>
              <a:ext cx="678789"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63" name="Group 62">
            <a:extLst>
              <a:ext uri="{FF2B5EF4-FFF2-40B4-BE49-F238E27FC236}">
                <a16:creationId xmlns:a16="http://schemas.microsoft.com/office/drawing/2014/main" id="{7F4C7DAB-D437-AA19-3D87-204AAD073AE9}"/>
              </a:ext>
            </a:extLst>
          </p:cNvPr>
          <p:cNvGrpSpPr/>
          <p:nvPr/>
        </p:nvGrpSpPr>
        <p:grpSpPr>
          <a:xfrm>
            <a:off x="4282756" y="2596808"/>
            <a:ext cx="1773137" cy="3594485"/>
            <a:chOff x="5031859" y="2596808"/>
            <a:chExt cx="2119114" cy="3594485"/>
          </a:xfrm>
        </p:grpSpPr>
        <p:sp>
          <p:nvSpPr>
            <p:cNvPr id="64" name="Rectangle 63">
              <a:extLst>
                <a:ext uri="{FF2B5EF4-FFF2-40B4-BE49-F238E27FC236}">
                  <a16:creationId xmlns:a16="http://schemas.microsoft.com/office/drawing/2014/main" id="{58BC4721-7D5F-149E-2456-697265612E45}"/>
                </a:ext>
              </a:extLst>
            </p:cNvPr>
            <p:cNvSpPr/>
            <p:nvPr/>
          </p:nvSpPr>
          <p:spPr>
            <a:xfrm>
              <a:off x="5031859" y="2596808"/>
              <a:ext cx="2119114"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E247F443-EC18-2DA9-B69C-7B78702E9EEC}"/>
                </a:ext>
              </a:extLst>
            </p:cNvPr>
            <p:cNvSpPr/>
            <p:nvPr/>
          </p:nvSpPr>
          <p:spPr>
            <a:xfrm>
              <a:off x="5031859" y="2596808"/>
              <a:ext cx="2119114"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Text Placeholder 10">
              <a:extLst>
                <a:ext uri="{FF2B5EF4-FFF2-40B4-BE49-F238E27FC236}">
                  <a16:creationId xmlns:a16="http://schemas.microsoft.com/office/drawing/2014/main" id="{96D10E44-575F-BC51-789E-3B034445CAE8}"/>
                </a:ext>
              </a:extLst>
            </p:cNvPr>
            <p:cNvSpPr txBox="1">
              <a:spLocks/>
            </p:cNvSpPr>
            <p:nvPr/>
          </p:nvSpPr>
          <p:spPr>
            <a:xfrm>
              <a:off x="5169348" y="3601898"/>
              <a:ext cx="1844136" cy="1061829"/>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US" sz="1050" dirty="0">
                  <a:solidFill>
                    <a:schemeClr val="bg1"/>
                  </a:solidFill>
                  <a:latin typeface="Montserrat" panose="00000500000000000000" pitchFamily="2" charset="0"/>
                </a:rPr>
                <a:t>SMH offers            De-Magnetizing Services both at site and in-house for Turbo machineries / Rotors.</a:t>
              </a:r>
            </a:p>
          </p:txBody>
        </p:sp>
        <p:sp>
          <p:nvSpPr>
            <p:cNvPr id="67" name="Text Placeholder 10">
              <a:extLst>
                <a:ext uri="{FF2B5EF4-FFF2-40B4-BE49-F238E27FC236}">
                  <a16:creationId xmlns:a16="http://schemas.microsoft.com/office/drawing/2014/main" id="{79E91130-2E05-123B-4EDC-C87B20F5DB25}"/>
                </a:ext>
              </a:extLst>
            </p:cNvPr>
            <p:cNvSpPr txBox="1">
              <a:spLocks/>
            </p:cNvSpPr>
            <p:nvPr/>
          </p:nvSpPr>
          <p:spPr>
            <a:xfrm>
              <a:off x="5169348" y="2958006"/>
              <a:ext cx="1844136" cy="276999"/>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err="1">
                  <a:solidFill>
                    <a:schemeClr val="bg1"/>
                  </a:solidFill>
                  <a:latin typeface="Montserrat" panose="00000500000000000000" pitchFamily="2" charset="0"/>
                </a:rPr>
                <a:t>Demagnitazation</a:t>
              </a:r>
              <a:r>
                <a:rPr lang="en-US" sz="1200" b="1" dirty="0">
                  <a:solidFill>
                    <a:schemeClr val="bg1"/>
                  </a:solidFill>
                  <a:latin typeface="Montserrat" panose="00000500000000000000" pitchFamily="2" charset="0"/>
                </a:rPr>
                <a:t> </a:t>
              </a:r>
            </a:p>
          </p:txBody>
        </p:sp>
        <p:cxnSp>
          <p:nvCxnSpPr>
            <p:cNvPr id="68" name="Straight Connector 67">
              <a:extLst>
                <a:ext uri="{FF2B5EF4-FFF2-40B4-BE49-F238E27FC236}">
                  <a16:creationId xmlns:a16="http://schemas.microsoft.com/office/drawing/2014/main" id="{45DB7738-D64F-CACC-357D-68DD5095B665}"/>
                </a:ext>
              </a:extLst>
            </p:cNvPr>
            <p:cNvCxnSpPr>
              <a:cxnSpLocks/>
            </p:cNvCxnSpPr>
            <p:nvPr/>
          </p:nvCxnSpPr>
          <p:spPr>
            <a:xfrm>
              <a:off x="5680515" y="3374774"/>
              <a:ext cx="821802"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69" name="Group 68">
            <a:extLst>
              <a:ext uri="{FF2B5EF4-FFF2-40B4-BE49-F238E27FC236}">
                <a16:creationId xmlns:a16="http://schemas.microsoft.com/office/drawing/2014/main" id="{0FB5F968-14F7-E621-41EB-0F00D1345152}"/>
              </a:ext>
            </a:extLst>
          </p:cNvPr>
          <p:cNvGrpSpPr/>
          <p:nvPr/>
        </p:nvGrpSpPr>
        <p:grpSpPr>
          <a:xfrm>
            <a:off x="8014676" y="2596808"/>
            <a:ext cx="1773137" cy="3594485"/>
            <a:chOff x="8022808" y="2596808"/>
            <a:chExt cx="1750337" cy="3594485"/>
          </a:xfrm>
        </p:grpSpPr>
        <p:sp>
          <p:nvSpPr>
            <p:cNvPr id="70" name="Rectangle 69">
              <a:extLst>
                <a:ext uri="{FF2B5EF4-FFF2-40B4-BE49-F238E27FC236}">
                  <a16:creationId xmlns:a16="http://schemas.microsoft.com/office/drawing/2014/main" id="{4786C935-B96A-581C-570C-6C601AB8D6E6}"/>
                </a:ext>
              </a:extLst>
            </p:cNvPr>
            <p:cNvSpPr/>
            <p:nvPr/>
          </p:nvSpPr>
          <p:spPr>
            <a:xfrm>
              <a:off x="8022808" y="2596808"/>
              <a:ext cx="1750337"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30D4EEE1-AE36-36F8-6DF5-78DFEAFB1140}"/>
                </a:ext>
              </a:extLst>
            </p:cNvPr>
            <p:cNvSpPr/>
            <p:nvPr/>
          </p:nvSpPr>
          <p:spPr>
            <a:xfrm>
              <a:off x="8022808" y="2596808"/>
              <a:ext cx="1750337"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Text Placeholder 10">
              <a:extLst>
                <a:ext uri="{FF2B5EF4-FFF2-40B4-BE49-F238E27FC236}">
                  <a16:creationId xmlns:a16="http://schemas.microsoft.com/office/drawing/2014/main" id="{1E51E947-B447-DE15-C79F-7733D443BD77}"/>
                </a:ext>
              </a:extLst>
            </p:cNvPr>
            <p:cNvSpPr txBox="1">
              <a:spLocks/>
            </p:cNvSpPr>
            <p:nvPr/>
          </p:nvSpPr>
          <p:spPr>
            <a:xfrm>
              <a:off x="8136371" y="3601898"/>
              <a:ext cx="1523212" cy="900246"/>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US" sz="1050" dirty="0">
                  <a:solidFill>
                    <a:schemeClr val="bg1"/>
                  </a:solidFill>
                  <a:latin typeface="Montserrat" panose="00000500000000000000" pitchFamily="2" charset="0"/>
                </a:rPr>
                <a:t>SMH has capacity</a:t>
              </a:r>
            </a:p>
            <a:p>
              <a:r>
                <a:rPr lang="en-US" sz="1050" dirty="0">
                  <a:solidFill>
                    <a:schemeClr val="bg1"/>
                  </a:solidFill>
                  <a:latin typeface="Montserrat" panose="00000500000000000000" pitchFamily="2" charset="0"/>
                </a:rPr>
                <a:t>to handle balancing</a:t>
              </a:r>
            </a:p>
            <a:p>
              <a:r>
                <a:rPr lang="en-US" sz="1050" dirty="0">
                  <a:solidFill>
                    <a:schemeClr val="bg1"/>
                  </a:solidFill>
                  <a:latin typeface="Montserrat" panose="00000500000000000000" pitchFamily="2" charset="0"/>
                </a:rPr>
                <a:t>of Rotors up to 20</a:t>
              </a:r>
            </a:p>
            <a:p>
              <a:r>
                <a:rPr lang="en-US" sz="1050" dirty="0">
                  <a:solidFill>
                    <a:schemeClr val="bg1"/>
                  </a:solidFill>
                  <a:latin typeface="Montserrat" panose="00000500000000000000" pitchFamily="2" charset="0"/>
                </a:rPr>
                <a:t>Tons and 8 </a:t>
              </a:r>
              <a:r>
                <a:rPr lang="en-US" sz="1050" dirty="0" err="1">
                  <a:solidFill>
                    <a:schemeClr val="bg1"/>
                  </a:solidFill>
                  <a:latin typeface="Montserrat" panose="00000500000000000000" pitchFamily="2" charset="0"/>
                </a:rPr>
                <a:t>Mtr</a:t>
              </a:r>
              <a:endParaRPr lang="en-US" sz="1050" dirty="0">
                <a:solidFill>
                  <a:schemeClr val="bg1"/>
                </a:solidFill>
                <a:latin typeface="Montserrat" panose="00000500000000000000" pitchFamily="2" charset="0"/>
              </a:endParaRPr>
            </a:p>
            <a:p>
              <a:r>
                <a:rPr lang="en-US" sz="1050" dirty="0">
                  <a:solidFill>
                    <a:schemeClr val="bg1"/>
                  </a:solidFill>
                  <a:latin typeface="Montserrat" panose="00000500000000000000" pitchFamily="2" charset="0"/>
                </a:rPr>
                <a:t>Long / 3 </a:t>
              </a:r>
              <a:r>
                <a:rPr lang="en-US" sz="1050" dirty="0" err="1">
                  <a:solidFill>
                    <a:schemeClr val="bg1"/>
                  </a:solidFill>
                  <a:latin typeface="Montserrat" panose="00000500000000000000" pitchFamily="2" charset="0"/>
                </a:rPr>
                <a:t>Mtr</a:t>
              </a:r>
              <a:r>
                <a:rPr lang="en-US" sz="1050" dirty="0">
                  <a:solidFill>
                    <a:schemeClr val="bg1"/>
                  </a:solidFill>
                  <a:latin typeface="Montserrat" panose="00000500000000000000" pitchFamily="2" charset="0"/>
                </a:rPr>
                <a:t> Dia.</a:t>
              </a:r>
            </a:p>
          </p:txBody>
        </p:sp>
        <p:sp>
          <p:nvSpPr>
            <p:cNvPr id="73" name="Text Placeholder 10">
              <a:extLst>
                <a:ext uri="{FF2B5EF4-FFF2-40B4-BE49-F238E27FC236}">
                  <a16:creationId xmlns:a16="http://schemas.microsoft.com/office/drawing/2014/main" id="{7AA83D17-2DD1-B3F9-C14D-7369FE395180}"/>
                </a:ext>
              </a:extLst>
            </p:cNvPr>
            <p:cNvSpPr txBox="1">
              <a:spLocks/>
            </p:cNvSpPr>
            <p:nvPr/>
          </p:nvSpPr>
          <p:spPr>
            <a:xfrm>
              <a:off x="8337037" y="2958006"/>
              <a:ext cx="1121879" cy="276999"/>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solidFill>
                    <a:schemeClr val="bg1"/>
                  </a:solidFill>
                  <a:latin typeface="Montserrat" panose="00000500000000000000" pitchFamily="2" charset="0"/>
                </a:rPr>
                <a:t>Balancing</a:t>
              </a:r>
            </a:p>
          </p:txBody>
        </p:sp>
        <p:cxnSp>
          <p:nvCxnSpPr>
            <p:cNvPr id="74" name="Straight Connector 73">
              <a:extLst>
                <a:ext uri="{FF2B5EF4-FFF2-40B4-BE49-F238E27FC236}">
                  <a16:creationId xmlns:a16="http://schemas.microsoft.com/office/drawing/2014/main" id="{C02DDA59-EC8B-AB76-BD81-57AEF0DC3087}"/>
                </a:ext>
              </a:extLst>
            </p:cNvPr>
            <p:cNvCxnSpPr>
              <a:cxnSpLocks/>
            </p:cNvCxnSpPr>
            <p:nvPr/>
          </p:nvCxnSpPr>
          <p:spPr>
            <a:xfrm>
              <a:off x="8558582" y="3374774"/>
              <a:ext cx="678789"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75" name="Group 74">
            <a:extLst>
              <a:ext uri="{FF2B5EF4-FFF2-40B4-BE49-F238E27FC236}">
                <a16:creationId xmlns:a16="http://schemas.microsoft.com/office/drawing/2014/main" id="{EA982E64-2E5B-BC78-ABDB-E9466FF3AFCD}"/>
              </a:ext>
            </a:extLst>
          </p:cNvPr>
          <p:cNvGrpSpPr/>
          <p:nvPr/>
        </p:nvGrpSpPr>
        <p:grpSpPr>
          <a:xfrm>
            <a:off x="6148716" y="2596808"/>
            <a:ext cx="1773137" cy="3594485"/>
            <a:chOff x="6154815" y="2596808"/>
            <a:chExt cx="1750337" cy="3594485"/>
          </a:xfrm>
        </p:grpSpPr>
        <p:sp>
          <p:nvSpPr>
            <p:cNvPr id="76" name="Rectangle 75">
              <a:extLst>
                <a:ext uri="{FF2B5EF4-FFF2-40B4-BE49-F238E27FC236}">
                  <a16:creationId xmlns:a16="http://schemas.microsoft.com/office/drawing/2014/main" id="{7A54607E-48BF-76FC-8F62-C77A2171D789}"/>
                </a:ext>
              </a:extLst>
            </p:cNvPr>
            <p:cNvSpPr/>
            <p:nvPr/>
          </p:nvSpPr>
          <p:spPr>
            <a:xfrm>
              <a:off x="6154815" y="2596808"/>
              <a:ext cx="1750337"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53A92C3-7ECD-D4DF-84BD-54D87091C244}"/>
                </a:ext>
              </a:extLst>
            </p:cNvPr>
            <p:cNvSpPr/>
            <p:nvPr/>
          </p:nvSpPr>
          <p:spPr>
            <a:xfrm>
              <a:off x="6154815" y="2596808"/>
              <a:ext cx="1750337"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Text Placeholder 10">
              <a:extLst>
                <a:ext uri="{FF2B5EF4-FFF2-40B4-BE49-F238E27FC236}">
                  <a16:creationId xmlns:a16="http://schemas.microsoft.com/office/drawing/2014/main" id="{992DFEA6-CC7D-DBE3-F78F-B6B762513E98}"/>
                </a:ext>
              </a:extLst>
            </p:cNvPr>
            <p:cNvSpPr txBox="1">
              <a:spLocks/>
            </p:cNvSpPr>
            <p:nvPr/>
          </p:nvSpPr>
          <p:spPr>
            <a:xfrm>
              <a:off x="6268378" y="3601898"/>
              <a:ext cx="1523212" cy="2031325"/>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US" sz="1050" dirty="0">
                  <a:solidFill>
                    <a:schemeClr val="bg1"/>
                  </a:solidFill>
                  <a:latin typeface="Montserrat" panose="00000500000000000000" pitchFamily="2" charset="0"/>
                </a:rPr>
                <a:t>SMH offers a fully automated, robotic, mass-flow-controlled Plasma and HVOF Thermal Spray facility for high-precision repair of rotors, bearing housings, casings, and other critical components.</a:t>
              </a:r>
              <a:endParaRPr lang="en-GB" sz="1050" dirty="0">
                <a:solidFill>
                  <a:schemeClr val="bg1"/>
                </a:solidFill>
                <a:latin typeface="Montserrat" panose="00000500000000000000" pitchFamily="2" charset="0"/>
              </a:endParaRPr>
            </a:p>
          </p:txBody>
        </p:sp>
        <p:sp>
          <p:nvSpPr>
            <p:cNvPr id="79" name="Text Placeholder 10">
              <a:extLst>
                <a:ext uri="{FF2B5EF4-FFF2-40B4-BE49-F238E27FC236}">
                  <a16:creationId xmlns:a16="http://schemas.microsoft.com/office/drawing/2014/main" id="{179F7A12-C781-D96F-ABB2-0AAA3AA162EA}"/>
                </a:ext>
              </a:extLst>
            </p:cNvPr>
            <p:cNvSpPr txBox="1">
              <a:spLocks/>
            </p:cNvSpPr>
            <p:nvPr/>
          </p:nvSpPr>
          <p:spPr>
            <a:xfrm>
              <a:off x="6469044" y="2958006"/>
              <a:ext cx="1121879" cy="276999"/>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solidFill>
                    <a:schemeClr val="bg1"/>
                  </a:solidFill>
                  <a:latin typeface="Montserrat" panose="00000500000000000000" pitchFamily="2" charset="0"/>
                </a:rPr>
                <a:t>HVOF</a:t>
              </a:r>
            </a:p>
          </p:txBody>
        </p:sp>
        <p:cxnSp>
          <p:nvCxnSpPr>
            <p:cNvPr id="80" name="Straight Connector 79">
              <a:extLst>
                <a:ext uri="{FF2B5EF4-FFF2-40B4-BE49-F238E27FC236}">
                  <a16:creationId xmlns:a16="http://schemas.microsoft.com/office/drawing/2014/main" id="{F86F4F8B-27F6-B7E4-8488-0DCBAA8467C3}"/>
                </a:ext>
              </a:extLst>
            </p:cNvPr>
            <p:cNvCxnSpPr>
              <a:cxnSpLocks/>
            </p:cNvCxnSpPr>
            <p:nvPr/>
          </p:nvCxnSpPr>
          <p:spPr>
            <a:xfrm>
              <a:off x="6690589" y="3374774"/>
              <a:ext cx="678789"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81" name="Group 80">
            <a:extLst>
              <a:ext uri="{FF2B5EF4-FFF2-40B4-BE49-F238E27FC236}">
                <a16:creationId xmlns:a16="http://schemas.microsoft.com/office/drawing/2014/main" id="{2F2B2F91-6455-F429-BA78-5764E77F14AF}"/>
              </a:ext>
            </a:extLst>
          </p:cNvPr>
          <p:cNvGrpSpPr/>
          <p:nvPr/>
        </p:nvGrpSpPr>
        <p:grpSpPr>
          <a:xfrm>
            <a:off x="9880638" y="2606290"/>
            <a:ext cx="1773137" cy="3594485"/>
            <a:chOff x="9890800" y="2596808"/>
            <a:chExt cx="1750337" cy="3594485"/>
          </a:xfrm>
        </p:grpSpPr>
        <p:sp>
          <p:nvSpPr>
            <p:cNvPr id="82" name="Rectangle 81">
              <a:extLst>
                <a:ext uri="{FF2B5EF4-FFF2-40B4-BE49-F238E27FC236}">
                  <a16:creationId xmlns:a16="http://schemas.microsoft.com/office/drawing/2014/main" id="{DF50DE53-C645-3AA8-E458-D033E1A426C8}"/>
                </a:ext>
              </a:extLst>
            </p:cNvPr>
            <p:cNvSpPr/>
            <p:nvPr/>
          </p:nvSpPr>
          <p:spPr>
            <a:xfrm>
              <a:off x="9890800" y="2596808"/>
              <a:ext cx="1750337" cy="3594485"/>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5AD395BE-A513-B785-7479-C51A653C6771}"/>
                </a:ext>
              </a:extLst>
            </p:cNvPr>
            <p:cNvSpPr/>
            <p:nvPr/>
          </p:nvSpPr>
          <p:spPr>
            <a:xfrm>
              <a:off x="9890800" y="2596808"/>
              <a:ext cx="1750337" cy="98571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Text Placeholder 10">
              <a:extLst>
                <a:ext uri="{FF2B5EF4-FFF2-40B4-BE49-F238E27FC236}">
                  <a16:creationId xmlns:a16="http://schemas.microsoft.com/office/drawing/2014/main" id="{D512AD82-525B-776C-F8AE-7927F59F87AF}"/>
                </a:ext>
              </a:extLst>
            </p:cNvPr>
            <p:cNvSpPr txBox="1">
              <a:spLocks/>
            </p:cNvSpPr>
            <p:nvPr/>
          </p:nvSpPr>
          <p:spPr>
            <a:xfrm>
              <a:off x="10004362" y="3601898"/>
              <a:ext cx="1523212" cy="1384995"/>
            </a:xfrm>
            <a:prstGeom prst="rect">
              <a:avLst/>
            </a:prstGeom>
            <a:solidFill>
              <a:srgbClr val="9E0000"/>
            </a:solid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Blip>
                  <a:blip r:embed="rId9"/>
                </a:buBlip>
              </a:pPr>
              <a:r>
                <a:rPr lang="en-US" sz="1050" dirty="0">
                  <a:solidFill>
                    <a:schemeClr val="bg1"/>
                  </a:solidFill>
                  <a:latin typeface="Montserrat" panose="00000500000000000000" pitchFamily="2" charset="0"/>
                </a:rPr>
                <a:t>SMH offers Overhauling of Pumps, Turbines, Compressor, Gear Boxes, Planetary Gear Boxes, and etc. at our In-house facility.</a:t>
              </a:r>
            </a:p>
          </p:txBody>
        </p:sp>
        <p:sp>
          <p:nvSpPr>
            <p:cNvPr id="85" name="Text Placeholder 10">
              <a:extLst>
                <a:ext uri="{FF2B5EF4-FFF2-40B4-BE49-F238E27FC236}">
                  <a16:creationId xmlns:a16="http://schemas.microsoft.com/office/drawing/2014/main" id="{2679E70F-C087-5FC9-C5C0-05C324AA4BD1}"/>
                </a:ext>
              </a:extLst>
            </p:cNvPr>
            <p:cNvSpPr txBox="1">
              <a:spLocks/>
            </p:cNvSpPr>
            <p:nvPr/>
          </p:nvSpPr>
          <p:spPr>
            <a:xfrm>
              <a:off x="10185053" y="2850284"/>
              <a:ext cx="1161828" cy="461665"/>
            </a:xfrm>
            <a:prstGeom prst="rect">
              <a:avLst/>
            </a:prstGeom>
            <a:noFill/>
          </p:spPr>
          <p:txBody>
            <a:bodyPr wrap="square" lIns="0" rIns="0" rtlCol="0">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solidFill>
                    <a:schemeClr val="bg1"/>
                  </a:solidFill>
                  <a:latin typeface="Montserrat" panose="00000500000000000000" pitchFamily="2" charset="0"/>
                </a:rPr>
                <a:t>Overhauling services</a:t>
              </a:r>
            </a:p>
          </p:txBody>
        </p:sp>
        <p:cxnSp>
          <p:nvCxnSpPr>
            <p:cNvPr id="86" name="Straight Connector 85">
              <a:extLst>
                <a:ext uri="{FF2B5EF4-FFF2-40B4-BE49-F238E27FC236}">
                  <a16:creationId xmlns:a16="http://schemas.microsoft.com/office/drawing/2014/main" id="{1B74C021-09EC-6223-E154-BED6019C50B4}"/>
                </a:ext>
              </a:extLst>
            </p:cNvPr>
            <p:cNvCxnSpPr>
              <a:cxnSpLocks/>
            </p:cNvCxnSpPr>
            <p:nvPr/>
          </p:nvCxnSpPr>
          <p:spPr>
            <a:xfrm>
              <a:off x="10426574" y="3374774"/>
              <a:ext cx="678789" cy="0"/>
            </a:xfrm>
            <a:prstGeom prst="line">
              <a:avLst/>
            </a:prstGeom>
            <a:ln w="25400" cap="rnd">
              <a:solidFill>
                <a:schemeClr val="bg1"/>
              </a:solidFill>
            </a:ln>
          </p:spPr>
          <p:style>
            <a:lnRef idx="2">
              <a:schemeClr val="accent1"/>
            </a:lnRef>
            <a:fillRef idx="0">
              <a:schemeClr val="accent1"/>
            </a:fillRef>
            <a:effectRef idx="1">
              <a:schemeClr val="accent1"/>
            </a:effectRef>
            <a:fontRef idx="minor">
              <a:schemeClr val="tx1"/>
            </a:fontRef>
          </p:style>
        </p:cxnSp>
      </p:grpSp>
      <p:grpSp>
        <p:nvGrpSpPr>
          <p:cNvPr id="87" name="Group 86">
            <a:extLst>
              <a:ext uri="{FF2B5EF4-FFF2-40B4-BE49-F238E27FC236}">
                <a16:creationId xmlns:a16="http://schemas.microsoft.com/office/drawing/2014/main" id="{52996581-70E1-6EF6-B524-738CE75F7A7E}"/>
              </a:ext>
            </a:extLst>
          </p:cNvPr>
          <p:cNvGrpSpPr/>
          <p:nvPr/>
        </p:nvGrpSpPr>
        <p:grpSpPr>
          <a:xfrm>
            <a:off x="12491599" y="-231699"/>
            <a:ext cx="4380557" cy="7089699"/>
            <a:chOff x="8156778" y="-231699"/>
            <a:chExt cx="4380557" cy="7089699"/>
          </a:xfrm>
        </p:grpSpPr>
        <p:pic>
          <p:nvPicPr>
            <p:cNvPr id="88" name="Picture 87" descr="A group of metal gears&#10;&#10;AI-generated content may be incorrect.">
              <a:extLst>
                <a:ext uri="{FF2B5EF4-FFF2-40B4-BE49-F238E27FC236}">
                  <a16:creationId xmlns:a16="http://schemas.microsoft.com/office/drawing/2014/main" id="{5876BE96-EF86-D098-5767-F3FF9AA8019D}"/>
                </a:ext>
              </a:extLst>
            </p:cNvPr>
            <p:cNvPicPr>
              <a:picLocks noChangeAspect="1"/>
            </p:cNvPicPr>
            <p:nvPr/>
          </p:nvPicPr>
          <p:blipFill>
            <a:blip r:embed="rId10">
              <a:extLst>
                <a:ext uri="{28A0092B-C50C-407E-A947-70E740481C1C}">
                  <a14:useLocalDpi xmlns:a14="http://schemas.microsoft.com/office/drawing/2010/main" val="0"/>
                </a:ext>
              </a:extLst>
            </a:blip>
            <a:srcRect l="17058" r="2234"/>
            <a:stretch>
              <a:fillRect/>
            </a:stretch>
          </p:blipFill>
          <p:spPr>
            <a:xfrm>
              <a:off x="8502039" y="0"/>
              <a:ext cx="3689962" cy="6858000"/>
            </a:xfrm>
            <a:custGeom>
              <a:avLst/>
              <a:gdLst>
                <a:gd name="connsiteX0" fmla="*/ 0 w 3689962"/>
                <a:gd name="connsiteY0" fmla="*/ 0 h 6858000"/>
                <a:gd name="connsiteX1" fmla="*/ 3689961 w 3689962"/>
                <a:gd name="connsiteY1" fmla="*/ 0 h 6858000"/>
                <a:gd name="connsiteX2" fmla="*/ 3689962 w 3689962"/>
                <a:gd name="connsiteY2" fmla="*/ 6858000 h 6858000"/>
                <a:gd name="connsiteX3" fmla="*/ 2954826 w 368996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89962" h="6858000">
                  <a:moveTo>
                    <a:pt x="0" y="0"/>
                  </a:moveTo>
                  <a:lnTo>
                    <a:pt x="3689961" y="0"/>
                  </a:lnTo>
                  <a:lnTo>
                    <a:pt x="3689962" y="6858000"/>
                  </a:lnTo>
                  <a:lnTo>
                    <a:pt x="2954826" y="6858000"/>
                  </a:lnTo>
                  <a:close/>
                </a:path>
              </a:pathLst>
            </a:custGeom>
          </p:spPr>
        </p:pic>
        <p:sp>
          <p:nvSpPr>
            <p:cNvPr id="89" name="Free-form: Shape 18">
              <a:extLst>
                <a:ext uri="{FF2B5EF4-FFF2-40B4-BE49-F238E27FC236}">
                  <a16:creationId xmlns:a16="http://schemas.microsoft.com/office/drawing/2014/main" id="{28039310-B1BC-BA8E-B75E-4A99CFFB93BF}"/>
                </a:ext>
              </a:extLst>
            </p:cNvPr>
            <p:cNvSpPr/>
            <p:nvPr/>
          </p:nvSpPr>
          <p:spPr>
            <a:xfrm rot="338072" flipH="1">
              <a:off x="8156778" y="-231699"/>
              <a:ext cx="4380557" cy="6963303"/>
            </a:xfrm>
            <a:custGeom>
              <a:avLst/>
              <a:gdLst>
                <a:gd name="connsiteX0" fmla="*/ 4380557 w 4380557"/>
                <a:gd name="connsiteY0" fmla="*/ 365107 h 6963303"/>
                <a:gd name="connsiteX1" fmla="*/ 679875 w 4380557"/>
                <a:gd name="connsiteY1" fmla="*/ 0 h 6963303"/>
                <a:gd name="connsiteX2" fmla="*/ 0 w 4380557"/>
                <a:gd name="connsiteY2" fmla="*/ 6891125 h 6963303"/>
                <a:gd name="connsiteX3" fmla="*/ 731584 w 4380557"/>
                <a:gd name="connsiteY3" fmla="*/ 6963303 h 6963303"/>
                <a:gd name="connsiteX4" fmla="*/ 4380557 w 4380557"/>
                <a:gd name="connsiteY4" fmla="*/ 365107 h 6963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80557" h="6963303">
                  <a:moveTo>
                    <a:pt x="4380557" y="365107"/>
                  </a:moveTo>
                  <a:lnTo>
                    <a:pt x="679875" y="0"/>
                  </a:lnTo>
                  <a:lnTo>
                    <a:pt x="0" y="6891125"/>
                  </a:lnTo>
                  <a:lnTo>
                    <a:pt x="731584" y="6963303"/>
                  </a:lnTo>
                  <a:lnTo>
                    <a:pt x="4380557" y="365107"/>
                  </a:lnTo>
                  <a:close/>
                </a:path>
              </a:pathLst>
            </a:custGeom>
            <a:gradFill flip="none" rotWithShape="1">
              <a:gsLst>
                <a:gs pos="93000">
                  <a:schemeClr val="tx1">
                    <a:alpha val="34000"/>
                  </a:schemeClr>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0" name="Straight Connector 89">
            <a:extLst>
              <a:ext uri="{FF2B5EF4-FFF2-40B4-BE49-F238E27FC236}">
                <a16:creationId xmlns:a16="http://schemas.microsoft.com/office/drawing/2014/main" id="{76383318-121F-A832-34DD-FD14B6DB5EB2}"/>
              </a:ext>
            </a:extLst>
          </p:cNvPr>
          <p:cNvCxnSpPr>
            <a:cxnSpLocks/>
          </p:cNvCxnSpPr>
          <p:nvPr/>
        </p:nvCxnSpPr>
        <p:spPr>
          <a:xfrm>
            <a:off x="12615794" y="1911927"/>
            <a:ext cx="11090275"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3" name="Slide 15 Voiceover">
            <a:hlinkClick r:id="" action="ppaction://media"/>
            <a:extLst>
              <a:ext uri="{FF2B5EF4-FFF2-40B4-BE49-F238E27FC236}">
                <a16:creationId xmlns:a16="http://schemas.microsoft.com/office/drawing/2014/main" id="{482D4223-53BD-C0E2-AFAE-1845F8E8C63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43215" y="7041807"/>
            <a:ext cx="487363" cy="487363"/>
          </a:xfrm>
          <a:prstGeom prst="rect">
            <a:avLst/>
          </a:prstGeom>
        </p:spPr>
      </p:pic>
    </p:spTree>
    <p:extLst>
      <p:ext uri="{BB962C8B-B14F-4D97-AF65-F5344CB8AC3E}">
        <p14:creationId xmlns:p14="http://schemas.microsoft.com/office/powerpoint/2010/main" val="7127565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4000">
        <p159:morph option="byObject"/>
      </p:transition>
    </mc:Choice>
    <mc:Fallback>
      <p:transition spd="slow" advTm="3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802BB-61C0-6145-2904-C09DF8D33528}"/>
            </a:ext>
          </a:extLst>
        </p:cNvPr>
        <p:cNvGrpSpPr/>
        <p:nvPr/>
      </p:nvGrpSpPr>
      <p:grpSpPr>
        <a:xfrm>
          <a:off x="0" y="0"/>
          <a:ext cx="0" cy="0"/>
          <a:chOff x="0" y="0"/>
          <a:chExt cx="0" cy="0"/>
        </a:xfrm>
      </p:grpSpPr>
      <p:sp>
        <p:nvSpPr>
          <p:cNvPr id="25" name="Free-form: Shape 24">
            <a:extLst>
              <a:ext uri="{FF2B5EF4-FFF2-40B4-BE49-F238E27FC236}">
                <a16:creationId xmlns:a16="http://schemas.microsoft.com/office/drawing/2014/main" id="{2E77FCE7-29B6-C6F4-D70A-51CA34572CDA}"/>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a:extLst>
              <a:ext uri="{FF2B5EF4-FFF2-40B4-BE49-F238E27FC236}">
                <a16:creationId xmlns:a16="http://schemas.microsoft.com/office/drawing/2014/main" id="{0668ABE6-DBFD-7327-140D-B7736CD69288}"/>
              </a:ext>
            </a:extLst>
          </p:cNvPr>
          <p:cNvPicPr>
            <a:picLocks noChangeAspect="1"/>
          </p:cNvPicPr>
          <p:nvPr/>
        </p:nvPicPr>
        <p:blipFill>
          <a:blip r:embed="rId4">
            <a:extLst>
              <a:ext uri="{28A0092B-C50C-407E-A947-70E740481C1C}">
                <a14:useLocalDpi xmlns:a14="http://schemas.microsoft.com/office/drawing/2010/main" val="0"/>
              </a:ext>
            </a:extLst>
          </a:blip>
          <a:srcRect l="35830" r="25272"/>
          <a:stretch>
            <a:fillRect/>
          </a:stretch>
        </p:blipFill>
        <p:spPr>
          <a:xfrm flipH="1">
            <a:off x="8188604" y="-3"/>
            <a:ext cx="4001342" cy="6858002"/>
          </a:xfrm>
          <a:custGeom>
            <a:avLst/>
            <a:gdLst>
              <a:gd name="csX0" fmla="*/ 1046516 w 4001342"/>
              <a:gd name="csY0" fmla="*/ 0 h 6858002"/>
              <a:gd name="csX1" fmla="*/ 0 w 4001342"/>
              <a:gd name="csY1" fmla="*/ 1 h 6858002"/>
              <a:gd name="csX2" fmla="*/ 0 w 4001342"/>
              <a:gd name="csY2" fmla="*/ 6858001 h 6858002"/>
              <a:gd name="csX3" fmla="*/ 4001342 w 4001342"/>
              <a:gd name="csY3" fmla="*/ 6858002 h 6858002"/>
              <a:gd name="csX4" fmla="*/ 1046516 w 4001342"/>
              <a:gd name="csY4" fmla="*/ 0 h 6858002"/>
            </a:gdLst>
            <a:ahLst/>
            <a:cxnLst>
              <a:cxn ang="0">
                <a:pos x="csX0" y="csY0"/>
              </a:cxn>
              <a:cxn ang="0">
                <a:pos x="csX1" y="csY1"/>
              </a:cxn>
              <a:cxn ang="0">
                <a:pos x="csX2" y="csY2"/>
              </a:cxn>
              <a:cxn ang="0">
                <a:pos x="csX3" y="csY3"/>
              </a:cxn>
              <a:cxn ang="0">
                <a:pos x="csX4" y="csY4"/>
              </a:cxn>
            </a:cxnLst>
            <a:rect l="l" t="t" r="r" b="b"/>
            <a:pathLst>
              <a:path w="4001342" h="6858002">
                <a:moveTo>
                  <a:pt x="1046516" y="0"/>
                </a:moveTo>
                <a:lnTo>
                  <a:pt x="0" y="1"/>
                </a:lnTo>
                <a:lnTo>
                  <a:pt x="0" y="6858001"/>
                </a:lnTo>
                <a:lnTo>
                  <a:pt x="4001342" y="6858002"/>
                </a:lnTo>
                <a:lnTo>
                  <a:pt x="1046516" y="0"/>
                </a:lnTo>
                <a:close/>
              </a:path>
            </a:pathLst>
          </a:custGeom>
        </p:spPr>
      </p:pic>
      <p:sp>
        <p:nvSpPr>
          <p:cNvPr id="3" name="Free-form: Shape 23">
            <a:extLst>
              <a:ext uri="{FF2B5EF4-FFF2-40B4-BE49-F238E27FC236}">
                <a16:creationId xmlns:a16="http://schemas.microsoft.com/office/drawing/2014/main" id="{8FE196B5-5AAC-D9FE-B900-FBB19C27F95B}"/>
              </a:ext>
            </a:extLst>
          </p:cNvPr>
          <p:cNvSpPr/>
          <p:nvPr/>
        </p:nvSpPr>
        <p:spPr>
          <a:xfrm rot="21261928" flipH="1" flipV="1">
            <a:off x="7326541" y="82495"/>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66000"/>
                </a:schemeClr>
              </a:gs>
              <a:gs pos="0">
                <a:srgbClr val="C00000">
                  <a:alpha val="80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Rounded Corners 14">
            <a:extLst>
              <a:ext uri="{FF2B5EF4-FFF2-40B4-BE49-F238E27FC236}">
                <a16:creationId xmlns:a16="http://schemas.microsoft.com/office/drawing/2014/main" id="{103F3C62-8233-5BFE-D2E9-BC9FF64B6761}"/>
              </a:ext>
            </a:extLst>
          </p:cNvPr>
          <p:cNvSpPr/>
          <p:nvPr/>
        </p:nvSpPr>
        <p:spPr>
          <a:xfrm>
            <a:off x="1158239" y="2600325"/>
            <a:ext cx="6178731" cy="3005818"/>
          </a:xfrm>
          <a:prstGeom prst="roundRect">
            <a:avLst>
              <a:gd name="adj" fmla="val 6889"/>
            </a:avLst>
          </a:prstGeom>
          <a:solidFill>
            <a:schemeClr val="bg1"/>
          </a:solidFill>
          <a:ln w="12700">
            <a:noFill/>
          </a:ln>
          <a:effectLst>
            <a:outerShdw blurRad="469900" dist="152400" dir="2700000" algn="tl" rotWithShape="0">
              <a:prstClr val="black">
                <a:alpha val="1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3" name="Title 1">
            <a:extLst>
              <a:ext uri="{FF2B5EF4-FFF2-40B4-BE49-F238E27FC236}">
                <a16:creationId xmlns:a16="http://schemas.microsoft.com/office/drawing/2014/main" id="{1946C840-8ADA-9541-F294-89C12EC5676D}"/>
              </a:ext>
            </a:extLst>
          </p:cNvPr>
          <p:cNvSpPr txBox="1">
            <a:spLocks/>
          </p:cNvSpPr>
          <p:nvPr/>
        </p:nvSpPr>
        <p:spPr>
          <a:xfrm>
            <a:off x="543215" y="562796"/>
            <a:ext cx="11090275" cy="398571"/>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SMH Service Center new initiative</a:t>
            </a:r>
          </a:p>
        </p:txBody>
      </p:sp>
      <p:pic>
        <p:nvPicPr>
          <p:cNvPr id="6" name="Picture 5">
            <a:extLst>
              <a:ext uri="{FF2B5EF4-FFF2-40B4-BE49-F238E27FC236}">
                <a16:creationId xmlns:a16="http://schemas.microsoft.com/office/drawing/2014/main" id="{79612CAD-7A51-43B8-32E2-0AA22FC1884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5" name="Picture 4">
            <a:extLst>
              <a:ext uri="{FF2B5EF4-FFF2-40B4-BE49-F238E27FC236}">
                <a16:creationId xmlns:a16="http://schemas.microsoft.com/office/drawing/2014/main" id="{C3CC7D50-F300-6B4F-5797-94E9CAEF51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sp>
        <p:nvSpPr>
          <p:cNvPr id="9" name="Text Placeholder 10">
            <a:extLst>
              <a:ext uri="{FF2B5EF4-FFF2-40B4-BE49-F238E27FC236}">
                <a16:creationId xmlns:a16="http://schemas.microsoft.com/office/drawing/2014/main" id="{494A3319-C1B3-680E-3A5D-AFC0A93E6507}"/>
              </a:ext>
            </a:extLst>
          </p:cNvPr>
          <p:cNvSpPr txBox="1">
            <a:spLocks/>
          </p:cNvSpPr>
          <p:nvPr/>
        </p:nvSpPr>
        <p:spPr>
          <a:xfrm>
            <a:off x="1459658" y="3190208"/>
            <a:ext cx="5575892" cy="553998"/>
          </a:xfrm>
          <a:prstGeom prst="rect">
            <a:avLst/>
          </a:prstGeom>
          <a:solidFill>
            <a:schemeClr val="bg1"/>
          </a:solid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800" b="1" dirty="0">
                <a:solidFill>
                  <a:srgbClr val="A80000"/>
                </a:solidFill>
                <a:latin typeface="Montserrat" panose="00000500000000000000" pitchFamily="2" charset="0"/>
              </a:rPr>
              <a:t>Rotary Surface Grinder</a:t>
            </a:r>
            <a:br>
              <a:rPr lang="en-US" sz="1800" b="1" dirty="0">
                <a:solidFill>
                  <a:srgbClr val="A80000"/>
                </a:solidFill>
                <a:latin typeface="Montserrat" panose="00000500000000000000" pitchFamily="2" charset="0"/>
              </a:rPr>
            </a:br>
            <a:r>
              <a:rPr lang="en-US" sz="1800" b="1" dirty="0">
                <a:solidFill>
                  <a:srgbClr val="A80000"/>
                </a:solidFill>
                <a:latin typeface="Montserrat" panose="00000500000000000000" pitchFamily="2" charset="0"/>
              </a:rPr>
              <a:t>For Die Plate</a:t>
            </a:r>
          </a:p>
        </p:txBody>
      </p:sp>
      <p:grpSp>
        <p:nvGrpSpPr>
          <p:cNvPr id="10" name="Group 9">
            <a:extLst>
              <a:ext uri="{FF2B5EF4-FFF2-40B4-BE49-F238E27FC236}">
                <a16:creationId xmlns:a16="http://schemas.microsoft.com/office/drawing/2014/main" id="{47FE2763-EF98-4D3A-4ABD-A7C7528DEADB}"/>
              </a:ext>
            </a:extLst>
          </p:cNvPr>
          <p:cNvGrpSpPr/>
          <p:nvPr/>
        </p:nvGrpSpPr>
        <p:grpSpPr>
          <a:xfrm>
            <a:off x="3749588" y="2057240"/>
            <a:ext cx="996032" cy="996032"/>
            <a:chOff x="747871" y="1374584"/>
            <a:chExt cx="528705" cy="528705"/>
          </a:xfrm>
        </p:grpSpPr>
        <p:sp>
          <p:nvSpPr>
            <p:cNvPr id="13" name="Oval 12">
              <a:extLst>
                <a:ext uri="{FF2B5EF4-FFF2-40B4-BE49-F238E27FC236}">
                  <a16:creationId xmlns:a16="http://schemas.microsoft.com/office/drawing/2014/main" id="{4AD5923B-9D33-B7A6-4A48-E73AC39D915E}"/>
                </a:ext>
              </a:extLst>
            </p:cNvPr>
            <p:cNvSpPr/>
            <p:nvPr/>
          </p:nvSpPr>
          <p:spPr>
            <a:xfrm>
              <a:off x="747871" y="1374584"/>
              <a:ext cx="528705" cy="528705"/>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4" name="Graphic 13">
              <a:extLst>
                <a:ext uri="{FF2B5EF4-FFF2-40B4-BE49-F238E27FC236}">
                  <a16:creationId xmlns:a16="http://schemas.microsoft.com/office/drawing/2014/main" id="{EB78FBAD-CC43-A795-526C-7BE4975B54A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32223" y="1458936"/>
              <a:ext cx="360000" cy="360000"/>
            </a:xfrm>
            <a:prstGeom prst="rect">
              <a:avLst/>
            </a:prstGeom>
          </p:spPr>
        </p:pic>
      </p:grpSp>
      <p:sp>
        <p:nvSpPr>
          <p:cNvPr id="11" name="Text Placeholder 10">
            <a:extLst>
              <a:ext uri="{FF2B5EF4-FFF2-40B4-BE49-F238E27FC236}">
                <a16:creationId xmlns:a16="http://schemas.microsoft.com/office/drawing/2014/main" id="{0541BF72-6C65-969F-564A-8A1E46454646}"/>
              </a:ext>
            </a:extLst>
          </p:cNvPr>
          <p:cNvSpPr txBox="1">
            <a:spLocks/>
          </p:cNvSpPr>
          <p:nvPr/>
        </p:nvSpPr>
        <p:spPr>
          <a:xfrm>
            <a:off x="1322248" y="4195357"/>
            <a:ext cx="5850712" cy="830997"/>
          </a:xfrm>
          <a:prstGeom prst="rect">
            <a:avLst/>
          </a:prstGeom>
          <a:noFill/>
        </p:spPr>
        <p:txBody>
          <a:bodyPr wrap="square" lIns="0" tIns="0" rIns="0" bIns="0" rtlCol="0" anchor="ctr">
            <a:spAutoFit/>
          </a:bodyPr>
          <a:lstStyle>
            <a:defPPr>
              <a:defRPr lang="en-US"/>
            </a:defPPr>
            <a:lvl1pPr>
              <a:defRPr sz="2000">
                <a:latin typeface="Roboto Condensed" panose="02000000000000000000" pitchFamily="2" charset="0"/>
                <a:ea typeface="Roboto Condensed" panose="02000000000000000000" pitchFamily="2" charset="0"/>
                <a:cs typeface="Open Sans SemiBold" panose="020B07060308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800" dirty="0">
                <a:latin typeface="Montserrat" panose="00000500000000000000" pitchFamily="2" charset="0"/>
              </a:rPr>
              <a:t>SMH will introduce a rotary surface grinder to support the reconditioning of die plates for extruders and other equipment. </a:t>
            </a:r>
          </a:p>
        </p:txBody>
      </p:sp>
      <p:cxnSp>
        <p:nvCxnSpPr>
          <p:cNvPr id="12" name="Straight Connector 11">
            <a:extLst>
              <a:ext uri="{FF2B5EF4-FFF2-40B4-BE49-F238E27FC236}">
                <a16:creationId xmlns:a16="http://schemas.microsoft.com/office/drawing/2014/main" id="{1C9F0B69-D7C0-BBAC-43F7-F63A61C195F9}"/>
              </a:ext>
            </a:extLst>
          </p:cNvPr>
          <p:cNvCxnSpPr>
            <a:cxnSpLocks/>
          </p:cNvCxnSpPr>
          <p:nvPr/>
        </p:nvCxnSpPr>
        <p:spPr>
          <a:xfrm>
            <a:off x="2738844" y="3888682"/>
            <a:ext cx="3017520" cy="0"/>
          </a:xfrm>
          <a:prstGeom prst="line">
            <a:avLst/>
          </a:prstGeom>
          <a:ln>
            <a:gradFill flip="none" rotWithShape="1">
              <a:gsLst>
                <a:gs pos="0">
                  <a:schemeClr val="bg1">
                    <a:alpha val="0"/>
                  </a:schemeClr>
                </a:gs>
                <a:gs pos="48000">
                  <a:srgbClr val="A80000"/>
                </a:gs>
                <a:gs pos="100000">
                  <a:schemeClr val="bg1">
                    <a:alpha val="0"/>
                  </a:schemeClr>
                </a:gs>
              </a:gsLst>
              <a:lin ang="0" scaled="1"/>
              <a:tileRect/>
            </a:gradFill>
          </a:ln>
        </p:spPr>
        <p:style>
          <a:lnRef idx="2">
            <a:schemeClr val="accent1"/>
          </a:lnRef>
          <a:fillRef idx="0">
            <a:schemeClr val="accent1"/>
          </a:fillRef>
          <a:effectRef idx="1">
            <a:schemeClr val="accent1"/>
          </a:effectRef>
          <a:fontRef idx="minor">
            <a:schemeClr val="tx1"/>
          </a:fontRef>
        </p:style>
      </p:cxnSp>
      <p:pic>
        <p:nvPicPr>
          <p:cNvPr id="2" name="Slide 16 Voiceover">
            <a:hlinkClick r:id="" action="ppaction://media"/>
            <a:extLst>
              <a:ext uri="{FF2B5EF4-FFF2-40B4-BE49-F238E27FC236}">
                <a16:creationId xmlns:a16="http://schemas.microsoft.com/office/drawing/2014/main" id="{3B67792E-3FB7-0D15-C31D-934AF697D7F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3215" y="7225837"/>
            <a:ext cx="487363" cy="487363"/>
          </a:xfrm>
          <a:prstGeom prst="rect">
            <a:avLst/>
          </a:prstGeom>
        </p:spPr>
      </p:pic>
    </p:spTree>
    <p:extLst>
      <p:ext uri="{BB962C8B-B14F-4D97-AF65-F5344CB8AC3E}">
        <p14:creationId xmlns:p14="http://schemas.microsoft.com/office/powerpoint/2010/main" val="1013679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5000">
        <p159:morph option="byObject"/>
      </p:transition>
    </mc:Choice>
    <mc:Fallback>
      <p:transition spd="slow" advTm="1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1A8338C-BC25-9C9D-2B45-6FD6C9A98F40}"/>
              </a:ext>
            </a:extLst>
          </p:cNvPr>
          <p:cNvGraphicFramePr>
            <a:graphicFrameLocks noGrp="1"/>
          </p:cNvGraphicFramePr>
          <p:nvPr>
            <p:extLst>
              <p:ext uri="{D42A27DB-BD31-4B8C-83A1-F6EECF244321}">
                <p14:modId xmlns:p14="http://schemas.microsoft.com/office/powerpoint/2010/main" val="3319351249"/>
              </p:ext>
            </p:extLst>
          </p:nvPr>
        </p:nvGraphicFramePr>
        <p:xfrm>
          <a:off x="550863" y="1889586"/>
          <a:ext cx="11090274" cy="4096895"/>
        </p:xfrm>
        <a:graphic>
          <a:graphicData uri="http://schemas.openxmlformats.org/drawingml/2006/table">
            <a:tbl>
              <a:tblPr firstRow="1" bandRow="1">
                <a:tableStyleId>{5C22544A-7EE6-4342-B048-85BDC9FD1C3A}</a:tableStyleId>
              </a:tblPr>
              <a:tblGrid>
                <a:gridCol w="853098">
                  <a:extLst>
                    <a:ext uri="{9D8B030D-6E8A-4147-A177-3AD203B41FA5}">
                      <a16:colId xmlns:a16="http://schemas.microsoft.com/office/drawing/2014/main" val="1206972343"/>
                    </a:ext>
                  </a:extLst>
                </a:gridCol>
                <a:gridCol w="853098">
                  <a:extLst>
                    <a:ext uri="{9D8B030D-6E8A-4147-A177-3AD203B41FA5}">
                      <a16:colId xmlns:a16="http://schemas.microsoft.com/office/drawing/2014/main" val="774244772"/>
                    </a:ext>
                  </a:extLst>
                </a:gridCol>
                <a:gridCol w="853098">
                  <a:extLst>
                    <a:ext uri="{9D8B030D-6E8A-4147-A177-3AD203B41FA5}">
                      <a16:colId xmlns:a16="http://schemas.microsoft.com/office/drawing/2014/main" val="3380868518"/>
                    </a:ext>
                  </a:extLst>
                </a:gridCol>
                <a:gridCol w="853098">
                  <a:extLst>
                    <a:ext uri="{9D8B030D-6E8A-4147-A177-3AD203B41FA5}">
                      <a16:colId xmlns:a16="http://schemas.microsoft.com/office/drawing/2014/main" val="157941530"/>
                    </a:ext>
                  </a:extLst>
                </a:gridCol>
                <a:gridCol w="853098">
                  <a:extLst>
                    <a:ext uri="{9D8B030D-6E8A-4147-A177-3AD203B41FA5}">
                      <a16:colId xmlns:a16="http://schemas.microsoft.com/office/drawing/2014/main" val="3830962304"/>
                    </a:ext>
                  </a:extLst>
                </a:gridCol>
                <a:gridCol w="853098">
                  <a:extLst>
                    <a:ext uri="{9D8B030D-6E8A-4147-A177-3AD203B41FA5}">
                      <a16:colId xmlns:a16="http://schemas.microsoft.com/office/drawing/2014/main" val="3460288883"/>
                    </a:ext>
                  </a:extLst>
                </a:gridCol>
                <a:gridCol w="853098">
                  <a:extLst>
                    <a:ext uri="{9D8B030D-6E8A-4147-A177-3AD203B41FA5}">
                      <a16:colId xmlns:a16="http://schemas.microsoft.com/office/drawing/2014/main" val="985723805"/>
                    </a:ext>
                  </a:extLst>
                </a:gridCol>
                <a:gridCol w="853098">
                  <a:extLst>
                    <a:ext uri="{9D8B030D-6E8A-4147-A177-3AD203B41FA5}">
                      <a16:colId xmlns:a16="http://schemas.microsoft.com/office/drawing/2014/main" val="491506078"/>
                    </a:ext>
                  </a:extLst>
                </a:gridCol>
                <a:gridCol w="853098">
                  <a:extLst>
                    <a:ext uri="{9D8B030D-6E8A-4147-A177-3AD203B41FA5}">
                      <a16:colId xmlns:a16="http://schemas.microsoft.com/office/drawing/2014/main" val="3524747166"/>
                    </a:ext>
                  </a:extLst>
                </a:gridCol>
                <a:gridCol w="853098">
                  <a:extLst>
                    <a:ext uri="{9D8B030D-6E8A-4147-A177-3AD203B41FA5}">
                      <a16:colId xmlns:a16="http://schemas.microsoft.com/office/drawing/2014/main" val="2414639619"/>
                    </a:ext>
                  </a:extLst>
                </a:gridCol>
                <a:gridCol w="853098">
                  <a:extLst>
                    <a:ext uri="{9D8B030D-6E8A-4147-A177-3AD203B41FA5}">
                      <a16:colId xmlns:a16="http://schemas.microsoft.com/office/drawing/2014/main" val="3640162967"/>
                    </a:ext>
                  </a:extLst>
                </a:gridCol>
                <a:gridCol w="853098">
                  <a:extLst>
                    <a:ext uri="{9D8B030D-6E8A-4147-A177-3AD203B41FA5}">
                      <a16:colId xmlns:a16="http://schemas.microsoft.com/office/drawing/2014/main" val="703637322"/>
                    </a:ext>
                  </a:extLst>
                </a:gridCol>
                <a:gridCol w="853098">
                  <a:extLst>
                    <a:ext uri="{9D8B030D-6E8A-4147-A177-3AD203B41FA5}">
                      <a16:colId xmlns:a16="http://schemas.microsoft.com/office/drawing/2014/main" val="1172720692"/>
                    </a:ext>
                  </a:extLst>
                </a:gridCol>
              </a:tblGrid>
              <a:tr h="372445">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2013</a:t>
                      </a:r>
                    </a:p>
                  </a:txBody>
                  <a:tcPr anchor="ctr">
                    <a:lnL w="12700" cmpd="sng">
                      <a:noFill/>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2014</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2015</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2016</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2017</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2018</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2019</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2020</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2021</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2022</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2023</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2024</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latinLnBrk="0" hangingPunct="1"/>
                      <a:r>
                        <a:rPr lang="en-IN" sz="1200" b="1" kern="1200" dirty="0">
                          <a:solidFill>
                            <a:schemeClr val="lt1"/>
                          </a:solidFill>
                          <a:latin typeface="Montserrat" panose="00000500000000000000" pitchFamily="2" charset="0"/>
                          <a:ea typeface="+mn-ea"/>
                          <a:cs typeface="+mn-cs"/>
                        </a:rPr>
                        <a:t>2025</a:t>
                      </a:r>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12700" cmpd="sng">
                      <a:noFill/>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extLst>
                  <a:ext uri="{0D108BD9-81ED-4DB2-BD59-A6C34878D82A}">
                    <a16:rowId xmlns:a16="http://schemas.microsoft.com/office/drawing/2014/main" val="3619460978"/>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91774536"/>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70810096"/>
                  </a:ext>
                </a:extLst>
              </a:tr>
              <a:tr h="372445">
                <a:tc>
                  <a:txBody>
                    <a:bodyPr/>
                    <a:lstStyle/>
                    <a:p>
                      <a:pPr algn="ctr"/>
                      <a:endParaRPr lang="en-IN" sz="1200" dirty="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74729897"/>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2035221"/>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42645001"/>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40093670"/>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07692537"/>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657444"/>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70038703"/>
                  </a:ext>
                </a:extLst>
              </a:tr>
              <a:tr h="372445">
                <a:tc>
                  <a:txBody>
                    <a:bodyPr/>
                    <a:lstStyle/>
                    <a:p>
                      <a:pPr algn="ctr"/>
                      <a:endParaRPr lang="en-IN" sz="1200"/>
                    </a:p>
                  </a:txBody>
                  <a:tcPr anchor="ctr">
                    <a:lnL w="12700" cmpd="sng">
                      <a:noFill/>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IN" sz="1200" dirty="0"/>
                    </a:p>
                  </a:txBody>
                  <a:tcPr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13764017"/>
                  </a:ext>
                </a:extLst>
              </a:tr>
            </a:tbl>
          </a:graphicData>
        </a:graphic>
      </p:graphicFrame>
      <p:cxnSp>
        <p:nvCxnSpPr>
          <p:cNvPr id="6" name="Straight Connector 5">
            <a:extLst>
              <a:ext uri="{FF2B5EF4-FFF2-40B4-BE49-F238E27FC236}">
                <a16:creationId xmlns:a16="http://schemas.microsoft.com/office/drawing/2014/main" id="{EBFB4700-6CFC-8CC2-0D89-DAF607249C68}"/>
              </a:ext>
            </a:extLst>
          </p:cNvPr>
          <p:cNvCxnSpPr>
            <a:cxnSpLocks/>
          </p:cNvCxnSpPr>
          <p:nvPr/>
        </p:nvCxnSpPr>
        <p:spPr>
          <a:xfrm>
            <a:off x="550863" y="1493347"/>
            <a:ext cx="11090275" cy="0"/>
          </a:xfrm>
          <a:prstGeom prst="line">
            <a:avLst/>
          </a:prstGeom>
          <a:ln w="762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9" name="Group 8">
            <a:extLst>
              <a:ext uri="{FF2B5EF4-FFF2-40B4-BE49-F238E27FC236}">
                <a16:creationId xmlns:a16="http://schemas.microsoft.com/office/drawing/2014/main" id="{34311499-9344-C2AB-97BB-1D9BFE4ACF7D}"/>
              </a:ext>
            </a:extLst>
          </p:cNvPr>
          <p:cNvGrpSpPr/>
          <p:nvPr/>
        </p:nvGrpSpPr>
        <p:grpSpPr>
          <a:xfrm>
            <a:off x="774746" y="1243965"/>
            <a:ext cx="498764" cy="498764"/>
            <a:chOff x="780288" y="1564640"/>
            <a:chExt cx="548640" cy="548640"/>
          </a:xfrm>
        </p:grpSpPr>
        <p:sp>
          <p:nvSpPr>
            <p:cNvPr id="7" name="Oval 6">
              <a:extLst>
                <a:ext uri="{FF2B5EF4-FFF2-40B4-BE49-F238E27FC236}">
                  <a16:creationId xmlns:a16="http://schemas.microsoft.com/office/drawing/2014/main" id="{6EF6B539-4D39-2180-4B13-E0B4268332A4}"/>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7C20AF6E-04F6-BE44-97FC-5746F3F98FF5}"/>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02</a:t>
              </a:r>
            </a:p>
          </p:txBody>
        </p:sp>
      </p:grpSp>
      <p:grpSp>
        <p:nvGrpSpPr>
          <p:cNvPr id="10" name="Group 9">
            <a:extLst>
              <a:ext uri="{FF2B5EF4-FFF2-40B4-BE49-F238E27FC236}">
                <a16:creationId xmlns:a16="http://schemas.microsoft.com/office/drawing/2014/main" id="{79AAAE3B-367B-B34D-42EE-5D06342508F3}"/>
              </a:ext>
            </a:extLst>
          </p:cNvPr>
          <p:cNvGrpSpPr/>
          <p:nvPr/>
        </p:nvGrpSpPr>
        <p:grpSpPr>
          <a:xfrm>
            <a:off x="1598350" y="1243965"/>
            <a:ext cx="498764" cy="498764"/>
            <a:chOff x="780288" y="1564640"/>
            <a:chExt cx="548640" cy="548640"/>
          </a:xfrm>
        </p:grpSpPr>
        <p:sp>
          <p:nvSpPr>
            <p:cNvPr id="11" name="Oval 10">
              <a:extLst>
                <a:ext uri="{FF2B5EF4-FFF2-40B4-BE49-F238E27FC236}">
                  <a16:creationId xmlns:a16="http://schemas.microsoft.com/office/drawing/2014/main" id="{A7DACE84-A08D-3BB4-3699-8D028FB61079}"/>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48A16DEC-3DA7-EF07-3E01-153A134E34EC}"/>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01</a:t>
              </a:r>
            </a:p>
          </p:txBody>
        </p:sp>
      </p:grpSp>
      <p:grpSp>
        <p:nvGrpSpPr>
          <p:cNvPr id="13" name="Group 12">
            <a:extLst>
              <a:ext uri="{FF2B5EF4-FFF2-40B4-BE49-F238E27FC236}">
                <a16:creationId xmlns:a16="http://schemas.microsoft.com/office/drawing/2014/main" id="{5B513A00-A756-A026-1C76-AA1CEC23741B}"/>
              </a:ext>
            </a:extLst>
          </p:cNvPr>
          <p:cNvGrpSpPr/>
          <p:nvPr/>
        </p:nvGrpSpPr>
        <p:grpSpPr>
          <a:xfrm>
            <a:off x="2457446" y="1243965"/>
            <a:ext cx="498764" cy="498764"/>
            <a:chOff x="780288" y="1564640"/>
            <a:chExt cx="548640" cy="548640"/>
          </a:xfrm>
        </p:grpSpPr>
        <p:sp>
          <p:nvSpPr>
            <p:cNvPr id="14" name="Oval 13">
              <a:extLst>
                <a:ext uri="{FF2B5EF4-FFF2-40B4-BE49-F238E27FC236}">
                  <a16:creationId xmlns:a16="http://schemas.microsoft.com/office/drawing/2014/main" id="{3092B08A-769F-BF83-1FB9-C1F1ED0485D1}"/>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Oval 14">
              <a:extLst>
                <a:ext uri="{FF2B5EF4-FFF2-40B4-BE49-F238E27FC236}">
                  <a16:creationId xmlns:a16="http://schemas.microsoft.com/office/drawing/2014/main" id="{FBCD6372-1251-5274-4EF6-0E24079CD87B}"/>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02</a:t>
              </a:r>
            </a:p>
          </p:txBody>
        </p:sp>
      </p:grpSp>
      <p:grpSp>
        <p:nvGrpSpPr>
          <p:cNvPr id="16" name="Group 15">
            <a:extLst>
              <a:ext uri="{FF2B5EF4-FFF2-40B4-BE49-F238E27FC236}">
                <a16:creationId xmlns:a16="http://schemas.microsoft.com/office/drawing/2014/main" id="{F8367765-7F2F-BF22-A62B-68F6902C655C}"/>
              </a:ext>
            </a:extLst>
          </p:cNvPr>
          <p:cNvGrpSpPr/>
          <p:nvPr/>
        </p:nvGrpSpPr>
        <p:grpSpPr>
          <a:xfrm>
            <a:off x="3311411" y="1243965"/>
            <a:ext cx="498764" cy="498764"/>
            <a:chOff x="780288" y="1564640"/>
            <a:chExt cx="548640" cy="548640"/>
          </a:xfrm>
        </p:grpSpPr>
        <p:sp>
          <p:nvSpPr>
            <p:cNvPr id="17" name="Oval 16">
              <a:extLst>
                <a:ext uri="{FF2B5EF4-FFF2-40B4-BE49-F238E27FC236}">
                  <a16:creationId xmlns:a16="http://schemas.microsoft.com/office/drawing/2014/main" id="{6155ECDC-6EC5-6885-2B70-90F25DDF1255}"/>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Oval 17">
              <a:extLst>
                <a:ext uri="{FF2B5EF4-FFF2-40B4-BE49-F238E27FC236}">
                  <a16:creationId xmlns:a16="http://schemas.microsoft.com/office/drawing/2014/main" id="{BB2B4D35-B36E-EF7B-0959-3927E2CD98C0}"/>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06</a:t>
              </a:r>
            </a:p>
          </p:txBody>
        </p:sp>
      </p:grpSp>
      <p:grpSp>
        <p:nvGrpSpPr>
          <p:cNvPr id="19" name="Group 18">
            <a:extLst>
              <a:ext uri="{FF2B5EF4-FFF2-40B4-BE49-F238E27FC236}">
                <a16:creationId xmlns:a16="http://schemas.microsoft.com/office/drawing/2014/main" id="{89B244AC-453E-64BE-A43A-615635CD1B39}"/>
              </a:ext>
            </a:extLst>
          </p:cNvPr>
          <p:cNvGrpSpPr/>
          <p:nvPr/>
        </p:nvGrpSpPr>
        <p:grpSpPr>
          <a:xfrm>
            <a:off x="4165376" y="1243965"/>
            <a:ext cx="498764" cy="498764"/>
            <a:chOff x="780288" y="1564640"/>
            <a:chExt cx="548640" cy="548640"/>
          </a:xfrm>
        </p:grpSpPr>
        <p:sp>
          <p:nvSpPr>
            <p:cNvPr id="20" name="Oval 19">
              <a:extLst>
                <a:ext uri="{FF2B5EF4-FFF2-40B4-BE49-F238E27FC236}">
                  <a16:creationId xmlns:a16="http://schemas.microsoft.com/office/drawing/2014/main" id="{8AD0A304-8054-F35D-FE88-0763E6F1842F}"/>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Oval 20">
              <a:extLst>
                <a:ext uri="{FF2B5EF4-FFF2-40B4-BE49-F238E27FC236}">
                  <a16:creationId xmlns:a16="http://schemas.microsoft.com/office/drawing/2014/main" id="{B025E526-8656-4142-EEFB-71BE529B2020}"/>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15</a:t>
              </a:r>
            </a:p>
          </p:txBody>
        </p:sp>
      </p:grpSp>
      <p:grpSp>
        <p:nvGrpSpPr>
          <p:cNvPr id="22" name="Group 21">
            <a:extLst>
              <a:ext uri="{FF2B5EF4-FFF2-40B4-BE49-F238E27FC236}">
                <a16:creationId xmlns:a16="http://schemas.microsoft.com/office/drawing/2014/main" id="{A5EDEAB0-D2F1-C038-AD71-8711CF14137F}"/>
              </a:ext>
            </a:extLst>
          </p:cNvPr>
          <p:cNvGrpSpPr/>
          <p:nvPr/>
        </p:nvGrpSpPr>
        <p:grpSpPr>
          <a:xfrm>
            <a:off x="5019341" y="1243965"/>
            <a:ext cx="498764" cy="498764"/>
            <a:chOff x="780288" y="1564640"/>
            <a:chExt cx="548640" cy="548640"/>
          </a:xfrm>
        </p:grpSpPr>
        <p:sp>
          <p:nvSpPr>
            <p:cNvPr id="23" name="Oval 22">
              <a:extLst>
                <a:ext uri="{FF2B5EF4-FFF2-40B4-BE49-F238E27FC236}">
                  <a16:creationId xmlns:a16="http://schemas.microsoft.com/office/drawing/2014/main" id="{A3ECDC04-FACC-80E6-0460-BE9421EF778C}"/>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4" name="Oval 23">
              <a:extLst>
                <a:ext uri="{FF2B5EF4-FFF2-40B4-BE49-F238E27FC236}">
                  <a16:creationId xmlns:a16="http://schemas.microsoft.com/office/drawing/2014/main" id="{F286B45B-F49A-242E-A7D7-03EECB83C47B}"/>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11</a:t>
              </a:r>
            </a:p>
          </p:txBody>
        </p:sp>
      </p:grpSp>
      <p:grpSp>
        <p:nvGrpSpPr>
          <p:cNvPr id="25" name="Group 24">
            <a:extLst>
              <a:ext uri="{FF2B5EF4-FFF2-40B4-BE49-F238E27FC236}">
                <a16:creationId xmlns:a16="http://schemas.microsoft.com/office/drawing/2014/main" id="{07D2E525-88F9-8CFD-F37F-8282A5820E39}"/>
              </a:ext>
            </a:extLst>
          </p:cNvPr>
          <p:cNvGrpSpPr/>
          <p:nvPr/>
        </p:nvGrpSpPr>
        <p:grpSpPr>
          <a:xfrm>
            <a:off x="5873306" y="1243965"/>
            <a:ext cx="498764" cy="498764"/>
            <a:chOff x="780288" y="1564640"/>
            <a:chExt cx="548640" cy="548640"/>
          </a:xfrm>
        </p:grpSpPr>
        <p:sp>
          <p:nvSpPr>
            <p:cNvPr id="26" name="Oval 25">
              <a:extLst>
                <a:ext uri="{FF2B5EF4-FFF2-40B4-BE49-F238E27FC236}">
                  <a16:creationId xmlns:a16="http://schemas.microsoft.com/office/drawing/2014/main" id="{F6176867-8E9A-EBFE-72D9-F0EABCEE3A63}"/>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7" name="Oval 26">
              <a:extLst>
                <a:ext uri="{FF2B5EF4-FFF2-40B4-BE49-F238E27FC236}">
                  <a16:creationId xmlns:a16="http://schemas.microsoft.com/office/drawing/2014/main" id="{C49D321D-5AA7-14F7-C252-1E64CFC55F47}"/>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16</a:t>
              </a:r>
            </a:p>
          </p:txBody>
        </p:sp>
      </p:grpSp>
      <p:grpSp>
        <p:nvGrpSpPr>
          <p:cNvPr id="28" name="Group 27">
            <a:extLst>
              <a:ext uri="{FF2B5EF4-FFF2-40B4-BE49-F238E27FC236}">
                <a16:creationId xmlns:a16="http://schemas.microsoft.com/office/drawing/2014/main" id="{8494DAB3-9877-3F5D-24B5-E81ED44C9FBA}"/>
              </a:ext>
            </a:extLst>
          </p:cNvPr>
          <p:cNvGrpSpPr/>
          <p:nvPr/>
        </p:nvGrpSpPr>
        <p:grpSpPr>
          <a:xfrm>
            <a:off x="6727271" y="1243965"/>
            <a:ext cx="498764" cy="498764"/>
            <a:chOff x="780288" y="1564640"/>
            <a:chExt cx="548640" cy="548640"/>
          </a:xfrm>
        </p:grpSpPr>
        <p:sp>
          <p:nvSpPr>
            <p:cNvPr id="29" name="Oval 28">
              <a:extLst>
                <a:ext uri="{FF2B5EF4-FFF2-40B4-BE49-F238E27FC236}">
                  <a16:creationId xmlns:a16="http://schemas.microsoft.com/office/drawing/2014/main" id="{BEF14EFF-82BE-2379-9F25-7DAF0009A632}"/>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0" name="Oval 29">
              <a:extLst>
                <a:ext uri="{FF2B5EF4-FFF2-40B4-BE49-F238E27FC236}">
                  <a16:creationId xmlns:a16="http://schemas.microsoft.com/office/drawing/2014/main" id="{29AEBBD9-4DF0-E5B0-1D42-5867E9884AEA}"/>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08</a:t>
              </a:r>
            </a:p>
          </p:txBody>
        </p:sp>
      </p:grpSp>
      <p:grpSp>
        <p:nvGrpSpPr>
          <p:cNvPr id="31" name="Group 30">
            <a:extLst>
              <a:ext uri="{FF2B5EF4-FFF2-40B4-BE49-F238E27FC236}">
                <a16:creationId xmlns:a16="http://schemas.microsoft.com/office/drawing/2014/main" id="{9D00711F-6B11-EF76-863E-EB1F98E33B11}"/>
              </a:ext>
            </a:extLst>
          </p:cNvPr>
          <p:cNvGrpSpPr/>
          <p:nvPr/>
        </p:nvGrpSpPr>
        <p:grpSpPr>
          <a:xfrm>
            <a:off x="7581236" y="1243965"/>
            <a:ext cx="498764" cy="498764"/>
            <a:chOff x="780288" y="1564640"/>
            <a:chExt cx="548640" cy="548640"/>
          </a:xfrm>
        </p:grpSpPr>
        <p:sp>
          <p:nvSpPr>
            <p:cNvPr id="32" name="Oval 31">
              <a:extLst>
                <a:ext uri="{FF2B5EF4-FFF2-40B4-BE49-F238E27FC236}">
                  <a16:creationId xmlns:a16="http://schemas.microsoft.com/office/drawing/2014/main" id="{ACEDED56-8A29-66D8-EB7E-4D0931E99589}"/>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3" name="Oval 32">
              <a:extLst>
                <a:ext uri="{FF2B5EF4-FFF2-40B4-BE49-F238E27FC236}">
                  <a16:creationId xmlns:a16="http://schemas.microsoft.com/office/drawing/2014/main" id="{304C3CD7-D782-DBE0-DC4B-F3550778B556}"/>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10</a:t>
              </a:r>
            </a:p>
          </p:txBody>
        </p:sp>
      </p:grpSp>
      <p:grpSp>
        <p:nvGrpSpPr>
          <p:cNvPr id="34" name="Group 33">
            <a:extLst>
              <a:ext uri="{FF2B5EF4-FFF2-40B4-BE49-F238E27FC236}">
                <a16:creationId xmlns:a16="http://schemas.microsoft.com/office/drawing/2014/main" id="{4B46C6AF-DD87-3AF1-49AC-35DD814C321A}"/>
              </a:ext>
            </a:extLst>
          </p:cNvPr>
          <p:cNvGrpSpPr/>
          <p:nvPr/>
        </p:nvGrpSpPr>
        <p:grpSpPr>
          <a:xfrm>
            <a:off x="8490707" y="1243965"/>
            <a:ext cx="498764" cy="498764"/>
            <a:chOff x="780288" y="1564640"/>
            <a:chExt cx="548640" cy="548640"/>
          </a:xfrm>
        </p:grpSpPr>
        <p:sp>
          <p:nvSpPr>
            <p:cNvPr id="35" name="Oval 34">
              <a:extLst>
                <a:ext uri="{FF2B5EF4-FFF2-40B4-BE49-F238E27FC236}">
                  <a16:creationId xmlns:a16="http://schemas.microsoft.com/office/drawing/2014/main" id="{44C13D0C-6843-E9C9-D9FF-56A3FA371645}"/>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6" name="Oval 35">
              <a:extLst>
                <a:ext uri="{FF2B5EF4-FFF2-40B4-BE49-F238E27FC236}">
                  <a16:creationId xmlns:a16="http://schemas.microsoft.com/office/drawing/2014/main" id="{B0E995B4-9581-7C6A-2F0A-FB9B3AB45B3B}"/>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11</a:t>
              </a:r>
            </a:p>
          </p:txBody>
        </p:sp>
      </p:grpSp>
      <p:grpSp>
        <p:nvGrpSpPr>
          <p:cNvPr id="37" name="Group 36">
            <a:extLst>
              <a:ext uri="{FF2B5EF4-FFF2-40B4-BE49-F238E27FC236}">
                <a16:creationId xmlns:a16="http://schemas.microsoft.com/office/drawing/2014/main" id="{977EAC41-5276-009C-4D05-46312BCFF8E8}"/>
              </a:ext>
            </a:extLst>
          </p:cNvPr>
          <p:cNvGrpSpPr/>
          <p:nvPr/>
        </p:nvGrpSpPr>
        <p:grpSpPr>
          <a:xfrm>
            <a:off x="9289166" y="1243965"/>
            <a:ext cx="498764" cy="498764"/>
            <a:chOff x="780288" y="1564640"/>
            <a:chExt cx="548640" cy="548640"/>
          </a:xfrm>
        </p:grpSpPr>
        <p:sp>
          <p:nvSpPr>
            <p:cNvPr id="38" name="Oval 37">
              <a:extLst>
                <a:ext uri="{FF2B5EF4-FFF2-40B4-BE49-F238E27FC236}">
                  <a16:creationId xmlns:a16="http://schemas.microsoft.com/office/drawing/2014/main" id="{92229250-7AA1-303D-DAEF-4D03C80A6A8D}"/>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9" name="Oval 38">
              <a:extLst>
                <a:ext uri="{FF2B5EF4-FFF2-40B4-BE49-F238E27FC236}">
                  <a16:creationId xmlns:a16="http://schemas.microsoft.com/office/drawing/2014/main" id="{3002C5CE-3571-D16A-2D7A-9E34E2FFF8BC}"/>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14</a:t>
              </a:r>
            </a:p>
          </p:txBody>
        </p:sp>
      </p:grpSp>
      <p:grpSp>
        <p:nvGrpSpPr>
          <p:cNvPr id="40" name="Group 39">
            <a:extLst>
              <a:ext uri="{FF2B5EF4-FFF2-40B4-BE49-F238E27FC236}">
                <a16:creationId xmlns:a16="http://schemas.microsoft.com/office/drawing/2014/main" id="{926F2A81-ACD3-5AFC-9C70-95182119F1DA}"/>
              </a:ext>
            </a:extLst>
          </p:cNvPr>
          <p:cNvGrpSpPr/>
          <p:nvPr/>
        </p:nvGrpSpPr>
        <p:grpSpPr>
          <a:xfrm>
            <a:off x="10143131" y="1243965"/>
            <a:ext cx="498764" cy="498764"/>
            <a:chOff x="780288" y="1564640"/>
            <a:chExt cx="548640" cy="548640"/>
          </a:xfrm>
        </p:grpSpPr>
        <p:sp>
          <p:nvSpPr>
            <p:cNvPr id="41" name="Oval 40">
              <a:extLst>
                <a:ext uri="{FF2B5EF4-FFF2-40B4-BE49-F238E27FC236}">
                  <a16:creationId xmlns:a16="http://schemas.microsoft.com/office/drawing/2014/main" id="{3129DBC0-6907-82C1-277F-8A1AAAFEF92F}"/>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2" name="Oval 41">
              <a:extLst>
                <a:ext uri="{FF2B5EF4-FFF2-40B4-BE49-F238E27FC236}">
                  <a16:creationId xmlns:a16="http://schemas.microsoft.com/office/drawing/2014/main" id="{C42319F0-431F-074A-A0EA-5C0261D5F04E}"/>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17</a:t>
              </a:r>
            </a:p>
          </p:txBody>
        </p:sp>
      </p:grpSp>
      <p:sp>
        <p:nvSpPr>
          <p:cNvPr id="43" name="Title 1">
            <a:extLst>
              <a:ext uri="{FF2B5EF4-FFF2-40B4-BE49-F238E27FC236}">
                <a16:creationId xmlns:a16="http://schemas.microsoft.com/office/drawing/2014/main" id="{0B47BB19-D86D-3D39-E588-48A38D52B286}"/>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Statistics of Major TA/Shutdown Handled</a:t>
            </a:r>
          </a:p>
        </p:txBody>
      </p:sp>
      <p:pic>
        <p:nvPicPr>
          <p:cNvPr id="5" name="Picture 4">
            <a:extLst>
              <a:ext uri="{FF2B5EF4-FFF2-40B4-BE49-F238E27FC236}">
                <a16:creationId xmlns:a16="http://schemas.microsoft.com/office/drawing/2014/main" id="{F691F6DE-66AE-0DAE-F14F-7F04449CFEE8}"/>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1547132" y="2236637"/>
            <a:ext cx="601200" cy="364324"/>
          </a:xfrm>
          <a:prstGeom prst="rect">
            <a:avLst/>
          </a:prstGeom>
        </p:spPr>
      </p:pic>
      <p:pic>
        <p:nvPicPr>
          <p:cNvPr id="44" name="Picture 43">
            <a:extLst>
              <a:ext uri="{FF2B5EF4-FFF2-40B4-BE49-F238E27FC236}">
                <a16:creationId xmlns:a16="http://schemas.microsoft.com/office/drawing/2014/main" id="{24BD8D7C-D84D-6E70-1C53-24BE5BF7A8A1}"/>
              </a:ext>
            </a:extLst>
          </p:cNvPr>
          <p:cNvPicPr>
            <a:picLocks noChangeAspect="1"/>
          </p:cNvPicPr>
          <p:nvPr/>
        </p:nvPicPr>
        <p:blipFill rotWithShape="1">
          <a:blip r:embed="rId5">
            <a:clrChange>
              <a:clrFrom>
                <a:srgbClr val="FFFFFF"/>
              </a:clrFrom>
              <a:clrTo>
                <a:srgbClr val="FFFFFF">
                  <a:alpha val="0"/>
                </a:srgbClr>
              </a:clrTo>
            </a:clrChange>
          </a:blip>
          <a:srcRect l="27323" t="40970" r="56984" b="47537"/>
          <a:stretch/>
        </p:blipFill>
        <p:spPr>
          <a:xfrm>
            <a:off x="638299" y="2201114"/>
            <a:ext cx="771657" cy="466158"/>
          </a:xfrm>
          <a:prstGeom prst="rect">
            <a:avLst/>
          </a:prstGeom>
        </p:spPr>
      </p:pic>
      <p:pic>
        <p:nvPicPr>
          <p:cNvPr id="45" name="Picture 44">
            <a:extLst>
              <a:ext uri="{FF2B5EF4-FFF2-40B4-BE49-F238E27FC236}">
                <a16:creationId xmlns:a16="http://schemas.microsoft.com/office/drawing/2014/main" id="{7B056654-7337-74B0-5AF5-CB27B65DC178}"/>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2362410" y="2246565"/>
            <a:ext cx="688837" cy="328678"/>
          </a:xfrm>
          <a:prstGeom prst="rect">
            <a:avLst/>
          </a:prstGeom>
        </p:spPr>
      </p:pic>
      <p:pic>
        <p:nvPicPr>
          <p:cNvPr id="46" name="Picture 45">
            <a:extLst>
              <a:ext uri="{FF2B5EF4-FFF2-40B4-BE49-F238E27FC236}">
                <a16:creationId xmlns:a16="http://schemas.microsoft.com/office/drawing/2014/main" id="{75A9E151-FA7B-D7FD-7454-29D3DD3AC8F7}"/>
              </a:ext>
            </a:extLst>
          </p:cNvPr>
          <p:cNvPicPr>
            <a:picLocks noChangeAspect="1"/>
          </p:cNvPicPr>
          <p:nvPr/>
        </p:nvPicPr>
        <p:blipFill rotWithShape="1">
          <a:blip r:embed="rId6">
            <a:clrChange>
              <a:clrFrom>
                <a:srgbClr val="FFFFFF"/>
              </a:clrFrom>
              <a:clrTo>
                <a:srgbClr val="FFFFFF">
                  <a:alpha val="0"/>
                </a:srgbClr>
              </a:clrTo>
            </a:clrChange>
          </a:blip>
          <a:srcRect l="31329" t="41418" r="56082" b="48135"/>
          <a:stretch/>
        </p:blipFill>
        <p:spPr>
          <a:xfrm>
            <a:off x="2341421" y="2657057"/>
            <a:ext cx="660793" cy="300203"/>
          </a:xfrm>
          <a:prstGeom prst="rect">
            <a:avLst/>
          </a:prstGeom>
        </p:spPr>
      </p:pic>
      <p:pic>
        <p:nvPicPr>
          <p:cNvPr id="47" name="Picture 46">
            <a:extLst>
              <a:ext uri="{FF2B5EF4-FFF2-40B4-BE49-F238E27FC236}">
                <a16:creationId xmlns:a16="http://schemas.microsoft.com/office/drawing/2014/main" id="{6A28453A-DEBA-094A-8AA9-3AE4355E02BD}"/>
              </a:ext>
            </a:extLst>
          </p:cNvPr>
          <p:cNvPicPr>
            <a:picLocks noChangeAspect="1"/>
          </p:cNvPicPr>
          <p:nvPr/>
        </p:nvPicPr>
        <p:blipFill rotWithShape="1">
          <a:blip r:embed="rId5">
            <a:clrChange>
              <a:clrFrom>
                <a:srgbClr val="FFFFFF"/>
              </a:clrFrom>
              <a:clrTo>
                <a:srgbClr val="FFFFFF">
                  <a:alpha val="0"/>
                </a:srgbClr>
              </a:clrTo>
            </a:clrChange>
          </a:blip>
          <a:srcRect l="27323" t="40970" r="56984" b="49239"/>
          <a:stretch/>
        </p:blipFill>
        <p:spPr>
          <a:xfrm>
            <a:off x="3221556" y="2227787"/>
            <a:ext cx="673998" cy="373174"/>
          </a:xfrm>
          <a:prstGeom prst="rect">
            <a:avLst/>
          </a:prstGeom>
        </p:spPr>
      </p:pic>
      <p:pic>
        <p:nvPicPr>
          <p:cNvPr id="48" name="Picture 47">
            <a:extLst>
              <a:ext uri="{FF2B5EF4-FFF2-40B4-BE49-F238E27FC236}">
                <a16:creationId xmlns:a16="http://schemas.microsoft.com/office/drawing/2014/main" id="{AE8D2608-7911-5DC8-46F5-09A764E58678}"/>
              </a:ext>
            </a:extLst>
          </p:cNvPr>
          <p:cNvPicPr>
            <a:picLocks noChangeAspect="1"/>
          </p:cNvPicPr>
          <p:nvPr/>
        </p:nvPicPr>
        <p:blipFill rotWithShape="1">
          <a:blip r:embed="rId7">
            <a:clrChange>
              <a:clrFrom>
                <a:srgbClr val="FFFFFF"/>
              </a:clrFrom>
              <a:clrTo>
                <a:srgbClr val="FFFFFF">
                  <a:alpha val="0"/>
                </a:srgbClr>
              </a:clrTo>
            </a:clrChange>
          </a:blip>
          <a:srcRect l="26954" t="31448" r="58831" b="53447"/>
          <a:stretch/>
        </p:blipFill>
        <p:spPr>
          <a:xfrm>
            <a:off x="3278465" y="2667272"/>
            <a:ext cx="560180" cy="330981"/>
          </a:xfrm>
          <a:prstGeom prst="rect">
            <a:avLst/>
          </a:prstGeom>
        </p:spPr>
      </p:pic>
      <p:pic>
        <p:nvPicPr>
          <p:cNvPr id="49" name="Picture 48">
            <a:extLst>
              <a:ext uri="{FF2B5EF4-FFF2-40B4-BE49-F238E27FC236}">
                <a16:creationId xmlns:a16="http://schemas.microsoft.com/office/drawing/2014/main" id="{B6CD00FE-484D-2B3A-9423-572FC8CF46D9}"/>
              </a:ext>
            </a:extLst>
          </p:cNvPr>
          <p:cNvPicPr>
            <a:picLocks noChangeAspect="1"/>
          </p:cNvPicPr>
          <p:nvPr/>
        </p:nvPicPr>
        <p:blipFill rotWithShape="1">
          <a:blip r:embed="rId8">
            <a:clrChange>
              <a:clrFrom>
                <a:srgbClr val="FAFCF6"/>
              </a:clrFrom>
              <a:clrTo>
                <a:srgbClr val="FAFCF6">
                  <a:alpha val="0"/>
                </a:srgbClr>
              </a:clrTo>
            </a:clrChange>
          </a:blip>
          <a:srcRect l="27877" t="32761" r="56984" b="53525"/>
          <a:stretch/>
        </p:blipFill>
        <p:spPr>
          <a:xfrm>
            <a:off x="3278465" y="3035685"/>
            <a:ext cx="560180" cy="299335"/>
          </a:xfrm>
          <a:prstGeom prst="rect">
            <a:avLst/>
          </a:prstGeom>
        </p:spPr>
      </p:pic>
      <p:pic>
        <p:nvPicPr>
          <p:cNvPr id="50" name="Picture 49">
            <a:extLst>
              <a:ext uri="{FF2B5EF4-FFF2-40B4-BE49-F238E27FC236}">
                <a16:creationId xmlns:a16="http://schemas.microsoft.com/office/drawing/2014/main" id="{69E22916-630B-C683-BB0F-4ED13897227C}"/>
              </a:ext>
            </a:extLst>
          </p:cNvPr>
          <p:cNvPicPr>
            <a:picLocks noChangeAspect="1"/>
          </p:cNvPicPr>
          <p:nvPr/>
        </p:nvPicPr>
        <p:blipFill rotWithShape="1">
          <a:blip r:embed="rId9">
            <a:clrChange>
              <a:clrFrom>
                <a:srgbClr val="FFFFFF"/>
              </a:clrFrom>
              <a:clrTo>
                <a:srgbClr val="FFFFFF">
                  <a:alpha val="0"/>
                </a:srgbClr>
              </a:clrTo>
            </a:clrChange>
          </a:blip>
          <a:srcRect l="31748" t="39428" r="56503" b="47885"/>
          <a:stretch/>
        </p:blipFill>
        <p:spPr>
          <a:xfrm>
            <a:off x="3278465" y="3404724"/>
            <a:ext cx="560180" cy="300460"/>
          </a:xfrm>
          <a:prstGeom prst="rect">
            <a:avLst/>
          </a:prstGeom>
        </p:spPr>
      </p:pic>
      <p:pic>
        <p:nvPicPr>
          <p:cNvPr id="51" name="Picture 50">
            <a:extLst>
              <a:ext uri="{FF2B5EF4-FFF2-40B4-BE49-F238E27FC236}">
                <a16:creationId xmlns:a16="http://schemas.microsoft.com/office/drawing/2014/main" id="{7217EC53-E016-AD3D-F0D2-05EED60D1954}"/>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4112104" y="2250938"/>
            <a:ext cx="601695" cy="364623"/>
          </a:xfrm>
          <a:prstGeom prst="rect">
            <a:avLst/>
          </a:prstGeom>
        </p:spPr>
      </p:pic>
      <p:pic>
        <p:nvPicPr>
          <p:cNvPr id="53" name="Picture 52" descr="url98 صحارى.jpg">
            <a:extLst>
              <a:ext uri="{FF2B5EF4-FFF2-40B4-BE49-F238E27FC236}">
                <a16:creationId xmlns:a16="http://schemas.microsoft.com/office/drawing/2014/main" id="{90C5D18B-8B3D-4C06-5AAD-D6B44167B4DF}"/>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4159665" y="3799423"/>
            <a:ext cx="506573" cy="264694"/>
          </a:xfrm>
          <a:prstGeom prst="rect">
            <a:avLst/>
          </a:prstGeom>
          <a:noFill/>
        </p:spPr>
      </p:pic>
      <p:pic>
        <p:nvPicPr>
          <p:cNvPr id="54" name="Picture 53">
            <a:extLst>
              <a:ext uri="{FF2B5EF4-FFF2-40B4-BE49-F238E27FC236}">
                <a16:creationId xmlns:a16="http://schemas.microsoft.com/office/drawing/2014/main" id="{FEF7D3EA-858B-D835-CF2A-6AFFC0EA52A6}"/>
              </a:ext>
            </a:extLst>
          </p:cNvPr>
          <p:cNvPicPr>
            <a:picLocks noChangeAspect="1"/>
          </p:cNvPicPr>
          <p:nvPr/>
        </p:nvPicPr>
        <p:blipFill>
          <a:blip r:embed="rId11">
            <a:clrChange>
              <a:clrFrom>
                <a:srgbClr val="FFFFFF"/>
              </a:clrFrom>
              <a:clrTo>
                <a:srgbClr val="FFFFFF">
                  <a:alpha val="0"/>
                </a:srgbClr>
              </a:clrTo>
            </a:clrChange>
          </a:blip>
          <a:stretch>
            <a:fillRect/>
          </a:stretch>
        </p:blipFill>
        <p:spPr>
          <a:xfrm>
            <a:off x="4091393" y="3412296"/>
            <a:ext cx="643117" cy="271159"/>
          </a:xfrm>
          <a:prstGeom prst="rect">
            <a:avLst/>
          </a:prstGeom>
        </p:spPr>
      </p:pic>
      <p:pic>
        <p:nvPicPr>
          <p:cNvPr id="55" name="Picture 54">
            <a:extLst>
              <a:ext uri="{FF2B5EF4-FFF2-40B4-BE49-F238E27FC236}">
                <a16:creationId xmlns:a16="http://schemas.microsoft.com/office/drawing/2014/main" id="{EF59BDE0-5DB1-7EB4-2384-73B8400DCC97}"/>
              </a:ext>
            </a:extLst>
          </p:cNvPr>
          <p:cNvPicPr>
            <a:picLocks noChangeAspect="1"/>
          </p:cNvPicPr>
          <p:nvPr/>
        </p:nvPicPr>
        <p:blipFill rotWithShape="1">
          <a:blip r:embed="rId5">
            <a:clrChange>
              <a:clrFrom>
                <a:srgbClr val="FFFFFF"/>
              </a:clrFrom>
              <a:clrTo>
                <a:srgbClr val="FFFFFF">
                  <a:alpha val="0"/>
                </a:srgbClr>
              </a:clrTo>
            </a:clrChange>
          </a:blip>
          <a:srcRect l="27323" t="40970" r="56984" b="47537"/>
          <a:stretch/>
        </p:blipFill>
        <p:spPr>
          <a:xfrm>
            <a:off x="4091393" y="2623290"/>
            <a:ext cx="643117" cy="388509"/>
          </a:xfrm>
          <a:prstGeom prst="rect">
            <a:avLst/>
          </a:prstGeom>
        </p:spPr>
      </p:pic>
      <p:pic>
        <p:nvPicPr>
          <p:cNvPr id="56" name="Picture 55">
            <a:extLst>
              <a:ext uri="{FF2B5EF4-FFF2-40B4-BE49-F238E27FC236}">
                <a16:creationId xmlns:a16="http://schemas.microsoft.com/office/drawing/2014/main" id="{A09CC365-1608-9A94-EE2C-5F8A581FA4D1}"/>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4175801" y="3026468"/>
            <a:ext cx="474301" cy="337223"/>
          </a:xfrm>
          <a:prstGeom prst="rect">
            <a:avLst/>
          </a:prstGeom>
        </p:spPr>
      </p:pic>
      <p:pic>
        <p:nvPicPr>
          <p:cNvPr id="58" name="Picture 57">
            <a:extLst>
              <a:ext uri="{FF2B5EF4-FFF2-40B4-BE49-F238E27FC236}">
                <a16:creationId xmlns:a16="http://schemas.microsoft.com/office/drawing/2014/main" id="{EA0EBC33-A096-8DA5-21C5-6A76206E72F4}"/>
              </a:ext>
            </a:extLst>
          </p:cNvPr>
          <p:cNvPicPr>
            <a:picLocks noChangeAspect="1"/>
          </p:cNvPicPr>
          <p:nvPr/>
        </p:nvPicPr>
        <p:blipFill rotWithShape="1">
          <a:blip r:embed="rId9">
            <a:clrChange>
              <a:clrFrom>
                <a:srgbClr val="FFFFFF"/>
              </a:clrFrom>
              <a:clrTo>
                <a:srgbClr val="FFFFFF">
                  <a:alpha val="0"/>
                </a:srgbClr>
              </a:clrTo>
            </a:clrChange>
          </a:blip>
          <a:srcRect l="31748" t="39428" r="56503" b="47885"/>
          <a:stretch/>
        </p:blipFill>
        <p:spPr>
          <a:xfrm>
            <a:off x="4132861" y="4144010"/>
            <a:ext cx="560180" cy="300460"/>
          </a:xfrm>
          <a:prstGeom prst="rect">
            <a:avLst/>
          </a:prstGeom>
        </p:spPr>
      </p:pic>
      <p:pic>
        <p:nvPicPr>
          <p:cNvPr id="62" name="Picture 61">
            <a:extLst>
              <a:ext uri="{FF2B5EF4-FFF2-40B4-BE49-F238E27FC236}">
                <a16:creationId xmlns:a16="http://schemas.microsoft.com/office/drawing/2014/main" id="{D5509037-3586-CE81-CF4A-43E862467965}"/>
              </a:ext>
            </a:extLst>
          </p:cNvPr>
          <p:cNvPicPr>
            <a:picLocks noChangeAspect="1"/>
          </p:cNvPicPr>
          <p:nvPr/>
        </p:nvPicPr>
        <p:blipFill rotWithShape="1">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rcRect t="23806" b="20017"/>
          <a:stretch/>
        </p:blipFill>
        <p:spPr>
          <a:xfrm>
            <a:off x="4910949" y="3418120"/>
            <a:ext cx="627889" cy="287064"/>
          </a:xfrm>
          <a:prstGeom prst="rect">
            <a:avLst/>
          </a:prstGeom>
        </p:spPr>
      </p:pic>
      <p:pic>
        <p:nvPicPr>
          <p:cNvPr id="63" name="Picture 62">
            <a:extLst>
              <a:ext uri="{FF2B5EF4-FFF2-40B4-BE49-F238E27FC236}">
                <a16:creationId xmlns:a16="http://schemas.microsoft.com/office/drawing/2014/main" id="{D5BC3FAF-5554-29F6-CA50-FD2D58046302}"/>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4889000" y="3799423"/>
            <a:ext cx="649838" cy="264694"/>
          </a:xfrm>
          <a:prstGeom prst="rect">
            <a:avLst/>
          </a:prstGeom>
        </p:spPr>
      </p:pic>
      <p:pic>
        <p:nvPicPr>
          <p:cNvPr id="64" name="Picture 63">
            <a:extLst>
              <a:ext uri="{FF2B5EF4-FFF2-40B4-BE49-F238E27FC236}">
                <a16:creationId xmlns:a16="http://schemas.microsoft.com/office/drawing/2014/main" id="{6BBF24E4-4E6D-95A8-9F58-DA3A0EF69BDD}"/>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4889000" y="4172899"/>
            <a:ext cx="649838" cy="267286"/>
          </a:xfrm>
          <a:prstGeom prst="rect">
            <a:avLst/>
          </a:prstGeom>
        </p:spPr>
      </p:pic>
      <p:pic>
        <p:nvPicPr>
          <p:cNvPr id="65" name="Picture 64">
            <a:extLst>
              <a:ext uri="{FF2B5EF4-FFF2-40B4-BE49-F238E27FC236}">
                <a16:creationId xmlns:a16="http://schemas.microsoft.com/office/drawing/2014/main" id="{FE6EC47A-E892-1138-E163-4643B22ADAF2}"/>
              </a:ext>
            </a:extLst>
          </p:cNvPr>
          <p:cNvPicPr>
            <a:picLocks noChangeAspect="1"/>
          </p:cNvPicPr>
          <p:nvPr/>
        </p:nvPicPr>
        <p:blipFill rotWithShape="1">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rcRect t="14988" b="24051"/>
          <a:stretch/>
        </p:blipFill>
        <p:spPr>
          <a:xfrm>
            <a:off x="4908550" y="4548967"/>
            <a:ext cx="696959" cy="272943"/>
          </a:xfrm>
          <a:prstGeom prst="rect">
            <a:avLst/>
          </a:prstGeom>
        </p:spPr>
      </p:pic>
      <p:pic>
        <p:nvPicPr>
          <p:cNvPr id="68" name="Picture 67">
            <a:extLst>
              <a:ext uri="{FF2B5EF4-FFF2-40B4-BE49-F238E27FC236}">
                <a16:creationId xmlns:a16="http://schemas.microsoft.com/office/drawing/2014/main" id="{EFDCDD97-772B-6EB3-397B-A1E0251494FC}"/>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4937394" y="2250938"/>
            <a:ext cx="601695" cy="364623"/>
          </a:xfrm>
          <a:prstGeom prst="rect">
            <a:avLst/>
          </a:prstGeom>
        </p:spPr>
      </p:pic>
      <p:pic>
        <p:nvPicPr>
          <p:cNvPr id="69" name="Picture 68">
            <a:extLst>
              <a:ext uri="{FF2B5EF4-FFF2-40B4-BE49-F238E27FC236}">
                <a16:creationId xmlns:a16="http://schemas.microsoft.com/office/drawing/2014/main" id="{004F8DBD-5E0E-2A77-A035-0CDB1B5641DC}"/>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4955240" y="2638757"/>
            <a:ext cx="474301" cy="337223"/>
          </a:xfrm>
          <a:prstGeom prst="rect">
            <a:avLst/>
          </a:prstGeom>
        </p:spPr>
      </p:pic>
      <p:pic>
        <p:nvPicPr>
          <p:cNvPr id="70" name="Picture 69">
            <a:extLst>
              <a:ext uri="{FF2B5EF4-FFF2-40B4-BE49-F238E27FC236}">
                <a16:creationId xmlns:a16="http://schemas.microsoft.com/office/drawing/2014/main" id="{0869D3CC-E582-E7A3-3F24-0C6D01C5F3BE}"/>
              </a:ext>
            </a:extLst>
          </p:cNvPr>
          <p:cNvPicPr>
            <a:picLocks noChangeAspect="1"/>
          </p:cNvPicPr>
          <p:nvPr/>
        </p:nvPicPr>
        <p:blipFill rotWithShape="1">
          <a:blip r:embed="rId7">
            <a:clrChange>
              <a:clrFrom>
                <a:srgbClr val="FFFFFF"/>
              </a:clrFrom>
              <a:clrTo>
                <a:srgbClr val="FFFFFF">
                  <a:alpha val="0"/>
                </a:srgbClr>
              </a:clrTo>
            </a:clrChange>
          </a:blip>
          <a:srcRect l="26954" t="31448" r="58831" b="53447"/>
          <a:stretch/>
        </p:blipFill>
        <p:spPr>
          <a:xfrm>
            <a:off x="4925928" y="3039359"/>
            <a:ext cx="560180" cy="330981"/>
          </a:xfrm>
          <a:prstGeom prst="rect">
            <a:avLst/>
          </a:prstGeom>
        </p:spPr>
      </p:pic>
      <p:pic>
        <p:nvPicPr>
          <p:cNvPr id="71" name="Picture 70">
            <a:extLst>
              <a:ext uri="{FF2B5EF4-FFF2-40B4-BE49-F238E27FC236}">
                <a16:creationId xmlns:a16="http://schemas.microsoft.com/office/drawing/2014/main" id="{22C4D3B3-BBCC-4783-D8B7-B867CA1E16E1}"/>
              </a:ext>
            </a:extLst>
          </p:cNvPr>
          <p:cNvPicPr>
            <a:picLocks noChangeAspect="1"/>
          </p:cNvPicPr>
          <p:nvPr/>
        </p:nvPicPr>
        <p:blipFill>
          <a:blip r:embed="rId11">
            <a:clrChange>
              <a:clrFrom>
                <a:srgbClr val="FFFFFF"/>
              </a:clrFrom>
              <a:clrTo>
                <a:srgbClr val="FFFFFF">
                  <a:alpha val="0"/>
                </a:srgbClr>
              </a:clrTo>
            </a:clrChange>
          </a:blip>
          <a:stretch>
            <a:fillRect/>
          </a:stretch>
        </p:blipFill>
        <p:spPr>
          <a:xfrm>
            <a:off x="4916682" y="4894523"/>
            <a:ext cx="643117" cy="271159"/>
          </a:xfrm>
          <a:prstGeom prst="rect">
            <a:avLst/>
          </a:prstGeom>
        </p:spPr>
      </p:pic>
      <p:pic>
        <p:nvPicPr>
          <p:cNvPr id="72" name="Picture 71">
            <a:extLst>
              <a:ext uri="{FF2B5EF4-FFF2-40B4-BE49-F238E27FC236}">
                <a16:creationId xmlns:a16="http://schemas.microsoft.com/office/drawing/2014/main" id="{048DC0A4-0F3D-5644-5930-A5A0BFC27D30}"/>
              </a:ext>
            </a:extLst>
          </p:cNvPr>
          <p:cNvPicPr>
            <a:picLocks noChangeAspect="1"/>
          </p:cNvPicPr>
          <p:nvPr/>
        </p:nvPicPr>
        <p:blipFill rotWithShape="1">
          <a:blip r:embed="rId6">
            <a:clrChange>
              <a:clrFrom>
                <a:srgbClr val="FFFFFF"/>
              </a:clrFrom>
              <a:clrTo>
                <a:srgbClr val="FFFFFF">
                  <a:alpha val="0"/>
                </a:srgbClr>
              </a:clrTo>
            </a:clrChange>
          </a:blip>
          <a:srcRect l="31329" t="41418" r="56082" b="48135"/>
          <a:stretch/>
        </p:blipFill>
        <p:spPr>
          <a:xfrm>
            <a:off x="4884117" y="5267461"/>
            <a:ext cx="675682" cy="306967"/>
          </a:xfrm>
          <a:prstGeom prst="rect">
            <a:avLst/>
          </a:prstGeom>
        </p:spPr>
      </p:pic>
      <p:pic>
        <p:nvPicPr>
          <p:cNvPr id="78" name="Picture 77">
            <a:extLst>
              <a:ext uri="{FF2B5EF4-FFF2-40B4-BE49-F238E27FC236}">
                <a16:creationId xmlns:a16="http://schemas.microsoft.com/office/drawing/2014/main" id="{0CF9A15D-E6D8-C911-17D2-C354FF233830}"/>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837140" y="4153011"/>
            <a:ext cx="500876" cy="356117"/>
          </a:xfrm>
          <a:prstGeom prst="rect">
            <a:avLst/>
          </a:prstGeom>
        </p:spPr>
      </p:pic>
      <p:pic>
        <p:nvPicPr>
          <p:cNvPr id="79" name="Picture 78">
            <a:extLst>
              <a:ext uri="{FF2B5EF4-FFF2-40B4-BE49-F238E27FC236}">
                <a16:creationId xmlns:a16="http://schemas.microsoft.com/office/drawing/2014/main" id="{A2709A18-210D-53FC-FAFA-1F09C7C2CBDB}"/>
              </a:ext>
            </a:extLst>
          </p:cNvPr>
          <p:cNvPicPr>
            <a:picLocks noChangeAspect="1"/>
          </p:cNvPicPr>
          <p:nvPr/>
        </p:nvPicPr>
        <p:blipFill rotWithShape="1">
          <a:blip r:embed="rId8">
            <a:clrChange>
              <a:clrFrom>
                <a:srgbClr val="FEFEFE"/>
              </a:clrFrom>
              <a:clrTo>
                <a:srgbClr val="FEFEFE">
                  <a:alpha val="0"/>
                </a:srgbClr>
              </a:clrTo>
            </a:clrChange>
          </a:blip>
          <a:srcRect l="27877" t="33828" r="56984" b="53549"/>
          <a:stretch/>
        </p:blipFill>
        <p:spPr>
          <a:xfrm>
            <a:off x="5739098" y="4544090"/>
            <a:ext cx="696960" cy="264694"/>
          </a:xfrm>
          <a:prstGeom prst="rect">
            <a:avLst/>
          </a:prstGeom>
        </p:spPr>
      </p:pic>
      <p:pic>
        <p:nvPicPr>
          <p:cNvPr id="82" name="Picture 81">
            <a:extLst>
              <a:ext uri="{FF2B5EF4-FFF2-40B4-BE49-F238E27FC236}">
                <a16:creationId xmlns:a16="http://schemas.microsoft.com/office/drawing/2014/main" id="{8DF5A1C1-6189-F6A3-1A8F-D99A79937E0E}"/>
              </a:ext>
            </a:extLst>
          </p:cNvPr>
          <p:cNvPicPr>
            <a:picLocks noChangeAspect="1"/>
          </p:cNvPicPr>
          <p:nvPr/>
        </p:nvPicPr>
        <p:blipFill>
          <a:blip r:embed="rId18"/>
          <a:stretch>
            <a:fillRect/>
          </a:stretch>
        </p:blipFill>
        <p:spPr>
          <a:xfrm>
            <a:off x="5852854" y="5647690"/>
            <a:ext cx="469449" cy="282681"/>
          </a:xfrm>
          <a:prstGeom prst="rect">
            <a:avLst/>
          </a:prstGeom>
          <a:noFill/>
        </p:spPr>
      </p:pic>
      <p:pic>
        <p:nvPicPr>
          <p:cNvPr id="83" name="Picture 82">
            <a:extLst>
              <a:ext uri="{FF2B5EF4-FFF2-40B4-BE49-F238E27FC236}">
                <a16:creationId xmlns:a16="http://schemas.microsoft.com/office/drawing/2014/main" id="{AA6293CC-6BB5-3640-8C8A-FB7D2FD0C8C2}"/>
              </a:ext>
            </a:extLst>
          </p:cNvPr>
          <p:cNvPicPr>
            <a:picLocks noChangeAspect="1"/>
          </p:cNvPicPr>
          <p:nvPr/>
        </p:nvPicPr>
        <p:blipFill rotWithShape="1">
          <a:blip r:embed="rId5">
            <a:clrChange>
              <a:clrFrom>
                <a:srgbClr val="FFFFFF"/>
              </a:clrFrom>
              <a:clrTo>
                <a:srgbClr val="FFFFFF">
                  <a:alpha val="0"/>
                </a:srgbClr>
              </a:clrTo>
            </a:clrChange>
          </a:blip>
          <a:srcRect l="27323" t="40970" r="56984" b="47537"/>
          <a:stretch/>
        </p:blipFill>
        <p:spPr>
          <a:xfrm>
            <a:off x="5766020" y="2250938"/>
            <a:ext cx="643117" cy="388509"/>
          </a:xfrm>
          <a:prstGeom prst="rect">
            <a:avLst/>
          </a:prstGeom>
        </p:spPr>
      </p:pic>
      <p:pic>
        <p:nvPicPr>
          <p:cNvPr id="84" name="Picture 83">
            <a:extLst>
              <a:ext uri="{FF2B5EF4-FFF2-40B4-BE49-F238E27FC236}">
                <a16:creationId xmlns:a16="http://schemas.microsoft.com/office/drawing/2014/main" id="{9777F978-6EBD-5E04-DFAE-72626259B231}"/>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5786731" y="2647447"/>
            <a:ext cx="601695" cy="364623"/>
          </a:xfrm>
          <a:prstGeom prst="rect">
            <a:avLst/>
          </a:prstGeom>
        </p:spPr>
      </p:pic>
      <p:pic>
        <p:nvPicPr>
          <p:cNvPr id="85" name="Picture 84">
            <a:extLst>
              <a:ext uri="{FF2B5EF4-FFF2-40B4-BE49-F238E27FC236}">
                <a16:creationId xmlns:a16="http://schemas.microsoft.com/office/drawing/2014/main" id="{74C60101-2E05-94B5-3CB4-22851C51422A}"/>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5850428" y="3037115"/>
            <a:ext cx="474301" cy="337223"/>
          </a:xfrm>
          <a:prstGeom prst="rect">
            <a:avLst/>
          </a:prstGeom>
        </p:spPr>
      </p:pic>
      <p:pic>
        <p:nvPicPr>
          <p:cNvPr id="88" name="Picture 87">
            <a:extLst>
              <a:ext uri="{FF2B5EF4-FFF2-40B4-BE49-F238E27FC236}">
                <a16:creationId xmlns:a16="http://schemas.microsoft.com/office/drawing/2014/main" id="{7A9A62BE-6436-4FDF-6364-AAF519726B0D}"/>
              </a:ext>
            </a:extLst>
          </p:cNvPr>
          <p:cNvPicPr>
            <a:picLocks noChangeAspect="1"/>
          </p:cNvPicPr>
          <p:nvPr/>
        </p:nvPicPr>
        <p:blipFill rotWithShape="1">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rcRect t="23806" b="20017"/>
          <a:stretch/>
        </p:blipFill>
        <p:spPr>
          <a:xfrm>
            <a:off x="5773634" y="3418120"/>
            <a:ext cx="627889" cy="287064"/>
          </a:xfrm>
          <a:prstGeom prst="rect">
            <a:avLst/>
          </a:prstGeom>
        </p:spPr>
      </p:pic>
      <p:pic>
        <p:nvPicPr>
          <p:cNvPr id="89" name="Picture 88">
            <a:extLst>
              <a:ext uri="{FF2B5EF4-FFF2-40B4-BE49-F238E27FC236}">
                <a16:creationId xmlns:a16="http://schemas.microsoft.com/office/drawing/2014/main" id="{9C9437B4-062B-6A77-97D5-0D0620BF5117}"/>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5762659" y="3799423"/>
            <a:ext cx="649838" cy="264694"/>
          </a:xfrm>
          <a:prstGeom prst="rect">
            <a:avLst/>
          </a:prstGeom>
        </p:spPr>
      </p:pic>
      <p:pic>
        <p:nvPicPr>
          <p:cNvPr id="91" name="Picture 90">
            <a:extLst>
              <a:ext uri="{FF2B5EF4-FFF2-40B4-BE49-F238E27FC236}">
                <a16:creationId xmlns:a16="http://schemas.microsoft.com/office/drawing/2014/main" id="{4F8229DB-0E4A-E51E-4202-007AC234DAF3}"/>
              </a:ext>
            </a:extLst>
          </p:cNvPr>
          <p:cNvPicPr>
            <a:picLocks noChangeAspect="1"/>
          </p:cNvPicPr>
          <p:nvPr/>
        </p:nvPicPr>
        <p:blipFill>
          <a:blip r:embed="rId11">
            <a:clrChange>
              <a:clrFrom>
                <a:srgbClr val="FFFFFF"/>
              </a:clrFrom>
              <a:clrTo>
                <a:srgbClr val="FFFFFF">
                  <a:alpha val="0"/>
                </a:srgbClr>
              </a:clrTo>
            </a:clrChange>
          </a:blip>
          <a:stretch>
            <a:fillRect/>
          </a:stretch>
        </p:blipFill>
        <p:spPr>
          <a:xfrm>
            <a:off x="5766020" y="4894523"/>
            <a:ext cx="643117" cy="271159"/>
          </a:xfrm>
          <a:prstGeom prst="rect">
            <a:avLst/>
          </a:prstGeom>
        </p:spPr>
      </p:pic>
      <p:pic>
        <p:nvPicPr>
          <p:cNvPr id="92" name="Picture 91">
            <a:extLst>
              <a:ext uri="{FF2B5EF4-FFF2-40B4-BE49-F238E27FC236}">
                <a16:creationId xmlns:a16="http://schemas.microsoft.com/office/drawing/2014/main" id="{8BD67EB8-A562-84A2-3478-0B0D074BBFF0}"/>
              </a:ext>
            </a:extLst>
          </p:cNvPr>
          <p:cNvPicPr>
            <a:picLocks noChangeAspect="1"/>
          </p:cNvPicPr>
          <p:nvPr/>
        </p:nvPicPr>
        <p:blipFill rotWithShape="1">
          <a:blip r:embed="rId6">
            <a:clrChange>
              <a:clrFrom>
                <a:srgbClr val="FFFFFF"/>
              </a:clrFrom>
              <a:clrTo>
                <a:srgbClr val="FFFFFF">
                  <a:alpha val="0"/>
                </a:srgbClr>
              </a:clrTo>
            </a:clrChange>
          </a:blip>
          <a:srcRect l="31329" t="41418" r="56082" b="48135"/>
          <a:stretch/>
        </p:blipFill>
        <p:spPr>
          <a:xfrm>
            <a:off x="5747121" y="5267461"/>
            <a:ext cx="675681" cy="306967"/>
          </a:xfrm>
          <a:prstGeom prst="rect">
            <a:avLst/>
          </a:prstGeom>
        </p:spPr>
      </p:pic>
      <p:pic>
        <p:nvPicPr>
          <p:cNvPr id="99" name="Picture 98">
            <a:extLst>
              <a:ext uri="{FF2B5EF4-FFF2-40B4-BE49-F238E27FC236}">
                <a16:creationId xmlns:a16="http://schemas.microsoft.com/office/drawing/2014/main" id="{331C6A53-8973-84AD-71F2-FA59B98F3D56}"/>
              </a:ext>
            </a:extLst>
          </p:cNvPr>
          <p:cNvPicPr>
            <a:picLocks noChangeAspect="1"/>
          </p:cNvPicPr>
          <p:nvPr/>
        </p:nvPicPr>
        <p:blipFill rotWithShape="1">
          <a:blip r:embed="rId5">
            <a:clrChange>
              <a:clrFrom>
                <a:srgbClr val="FFFFFF"/>
              </a:clrFrom>
              <a:clrTo>
                <a:srgbClr val="FFFFFF">
                  <a:alpha val="0"/>
                </a:srgbClr>
              </a:clrTo>
            </a:clrChange>
          </a:blip>
          <a:srcRect l="27323" t="40970" r="56984" b="47537"/>
          <a:stretch/>
        </p:blipFill>
        <p:spPr>
          <a:xfrm>
            <a:off x="6605522" y="2250938"/>
            <a:ext cx="643117" cy="388509"/>
          </a:xfrm>
          <a:prstGeom prst="rect">
            <a:avLst/>
          </a:prstGeom>
        </p:spPr>
      </p:pic>
      <p:pic>
        <p:nvPicPr>
          <p:cNvPr id="100" name="Picture 99">
            <a:extLst>
              <a:ext uri="{FF2B5EF4-FFF2-40B4-BE49-F238E27FC236}">
                <a16:creationId xmlns:a16="http://schemas.microsoft.com/office/drawing/2014/main" id="{DB454430-22A2-143D-EB67-0A594B8E9DDB}"/>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6602161" y="2673732"/>
            <a:ext cx="649838" cy="267286"/>
          </a:xfrm>
          <a:prstGeom prst="rect">
            <a:avLst/>
          </a:prstGeom>
        </p:spPr>
      </p:pic>
      <p:pic>
        <p:nvPicPr>
          <p:cNvPr id="101" name="Picture 100">
            <a:extLst>
              <a:ext uri="{FF2B5EF4-FFF2-40B4-BE49-F238E27FC236}">
                <a16:creationId xmlns:a16="http://schemas.microsoft.com/office/drawing/2014/main" id="{7B5EE110-8152-5C39-01DF-FFDEE141FCAF}"/>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6689930" y="3037115"/>
            <a:ext cx="474301" cy="337223"/>
          </a:xfrm>
          <a:prstGeom prst="rect">
            <a:avLst/>
          </a:prstGeom>
        </p:spPr>
      </p:pic>
      <p:pic>
        <p:nvPicPr>
          <p:cNvPr id="102" name="Picture 101">
            <a:extLst>
              <a:ext uri="{FF2B5EF4-FFF2-40B4-BE49-F238E27FC236}">
                <a16:creationId xmlns:a16="http://schemas.microsoft.com/office/drawing/2014/main" id="{8C8F530B-287B-4845-B03D-9734E74AB092}"/>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6602161" y="3443337"/>
            <a:ext cx="649838" cy="264694"/>
          </a:xfrm>
          <a:prstGeom prst="rect">
            <a:avLst/>
          </a:prstGeom>
        </p:spPr>
      </p:pic>
      <p:pic>
        <p:nvPicPr>
          <p:cNvPr id="103" name="Picture 102">
            <a:extLst>
              <a:ext uri="{FF2B5EF4-FFF2-40B4-BE49-F238E27FC236}">
                <a16:creationId xmlns:a16="http://schemas.microsoft.com/office/drawing/2014/main" id="{669F7C0A-7E96-D2DD-A86E-2B4B4DD29E37}"/>
              </a:ext>
            </a:extLst>
          </p:cNvPr>
          <p:cNvPicPr>
            <a:picLocks noChangeAspect="1"/>
          </p:cNvPicPr>
          <p:nvPr/>
        </p:nvPicPr>
        <p:blipFill>
          <a:blip r:embed="rId18"/>
          <a:stretch>
            <a:fillRect/>
          </a:stretch>
        </p:blipFill>
        <p:spPr>
          <a:xfrm>
            <a:off x="6673794" y="3770576"/>
            <a:ext cx="506573" cy="305036"/>
          </a:xfrm>
          <a:prstGeom prst="rect">
            <a:avLst/>
          </a:prstGeom>
          <a:noFill/>
        </p:spPr>
      </p:pic>
      <p:pic>
        <p:nvPicPr>
          <p:cNvPr id="104" name="Picture 103">
            <a:extLst>
              <a:ext uri="{FF2B5EF4-FFF2-40B4-BE49-F238E27FC236}">
                <a16:creationId xmlns:a16="http://schemas.microsoft.com/office/drawing/2014/main" id="{5A1B1CF0-552E-3B1E-F33F-A3F5A76B20DB}"/>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6740355" y="4153011"/>
            <a:ext cx="373451" cy="300961"/>
          </a:xfrm>
          <a:prstGeom prst="rect">
            <a:avLst/>
          </a:prstGeom>
        </p:spPr>
      </p:pic>
      <p:pic>
        <p:nvPicPr>
          <p:cNvPr id="113" name="Picture 112">
            <a:extLst>
              <a:ext uri="{FF2B5EF4-FFF2-40B4-BE49-F238E27FC236}">
                <a16:creationId xmlns:a16="http://schemas.microsoft.com/office/drawing/2014/main" id="{F74C7761-0DE4-E7E0-9F19-38A05A5ABC47}"/>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7455722" y="2312845"/>
            <a:ext cx="649838" cy="264694"/>
          </a:xfrm>
          <a:prstGeom prst="rect">
            <a:avLst/>
          </a:prstGeom>
        </p:spPr>
      </p:pic>
      <p:pic>
        <p:nvPicPr>
          <p:cNvPr id="114" name="Picture 113">
            <a:extLst>
              <a:ext uri="{FF2B5EF4-FFF2-40B4-BE49-F238E27FC236}">
                <a16:creationId xmlns:a16="http://schemas.microsoft.com/office/drawing/2014/main" id="{1BA9E3FD-B712-6F8D-5D75-7C04CCA6838F}"/>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7543491" y="2665435"/>
            <a:ext cx="474301" cy="337223"/>
          </a:xfrm>
          <a:prstGeom prst="rect">
            <a:avLst/>
          </a:prstGeom>
        </p:spPr>
      </p:pic>
      <p:pic>
        <p:nvPicPr>
          <p:cNvPr id="115" name="Picture 114">
            <a:extLst>
              <a:ext uri="{FF2B5EF4-FFF2-40B4-BE49-F238E27FC236}">
                <a16:creationId xmlns:a16="http://schemas.microsoft.com/office/drawing/2014/main" id="{F7768CBF-6676-3A1C-ECC8-F9F2D5215405}"/>
              </a:ext>
            </a:extLst>
          </p:cNvPr>
          <p:cNvPicPr>
            <a:picLocks noChangeAspect="1"/>
          </p:cNvPicPr>
          <p:nvPr/>
        </p:nvPicPr>
        <p:blipFill rotWithShape="1">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rcRect t="14988" b="24051"/>
          <a:stretch/>
        </p:blipFill>
        <p:spPr>
          <a:xfrm>
            <a:off x="7405983" y="3048880"/>
            <a:ext cx="749316" cy="293447"/>
          </a:xfrm>
          <a:prstGeom prst="rect">
            <a:avLst/>
          </a:prstGeom>
        </p:spPr>
      </p:pic>
      <p:pic>
        <p:nvPicPr>
          <p:cNvPr id="116" name="Picture 115">
            <a:extLst>
              <a:ext uri="{FF2B5EF4-FFF2-40B4-BE49-F238E27FC236}">
                <a16:creationId xmlns:a16="http://schemas.microsoft.com/office/drawing/2014/main" id="{DC3EE613-3F33-0481-8773-504094FC99C4}"/>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7479794" y="3370340"/>
            <a:ext cx="601695" cy="364623"/>
          </a:xfrm>
          <a:prstGeom prst="rect">
            <a:avLst/>
          </a:prstGeom>
        </p:spPr>
      </p:pic>
      <p:pic>
        <p:nvPicPr>
          <p:cNvPr id="117" name="Picture 116">
            <a:extLst>
              <a:ext uri="{FF2B5EF4-FFF2-40B4-BE49-F238E27FC236}">
                <a16:creationId xmlns:a16="http://schemas.microsoft.com/office/drawing/2014/main" id="{FFB22AC0-8C7D-59E8-2924-56C9547055A6}"/>
              </a:ext>
            </a:extLst>
          </p:cNvPr>
          <p:cNvPicPr>
            <a:picLocks noChangeAspect="1"/>
          </p:cNvPicPr>
          <p:nvPr/>
        </p:nvPicPr>
        <p:blipFill rotWithShape="1">
          <a:blip r:embed="rId5">
            <a:clrChange>
              <a:clrFrom>
                <a:srgbClr val="FFFFFF"/>
              </a:clrFrom>
              <a:clrTo>
                <a:srgbClr val="FFFFFF">
                  <a:alpha val="0"/>
                </a:srgbClr>
              </a:clrTo>
            </a:clrChange>
          </a:blip>
          <a:srcRect l="27323" t="40970" r="56984" b="47537"/>
          <a:stretch/>
        </p:blipFill>
        <p:spPr>
          <a:xfrm>
            <a:off x="7459083" y="3728839"/>
            <a:ext cx="643117" cy="388509"/>
          </a:xfrm>
          <a:prstGeom prst="rect">
            <a:avLst/>
          </a:prstGeom>
        </p:spPr>
      </p:pic>
      <p:pic>
        <p:nvPicPr>
          <p:cNvPr id="118" name="Picture 117">
            <a:extLst>
              <a:ext uri="{FF2B5EF4-FFF2-40B4-BE49-F238E27FC236}">
                <a16:creationId xmlns:a16="http://schemas.microsoft.com/office/drawing/2014/main" id="{E926DB19-240F-F09D-6BD5-D603752350BD}"/>
              </a:ext>
            </a:extLst>
          </p:cNvPr>
          <p:cNvPicPr>
            <a:picLocks noChangeAspect="1"/>
          </p:cNvPicPr>
          <p:nvPr/>
        </p:nvPicPr>
        <p:blipFill rotWithShape="1">
          <a:blip r:embed="rId8">
            <a:clrChange>
              <a:clrFrom>
                <a:srgbClr val="FEFEFE"/>
              </a:clrFrom>
              <a:clrTo>
                <a:srgbClr val="FEFEFE">
                  <a:alpha val="0"/>
                </a:srgbClr>
              </a:clrTo>
            </a:clrChange>
          </a:blip>
          <a:srcRect l="27877" t="33828" r="56984" b="53549"/>
          <a:stretch/>
        </p:blipFill>
        <p:spPr>
          <a:xfrm>
            <a:off x="7432161" y="4161952"/>
            <a:ext cx="696960" cy="264694"/>
          </a:xfrm>
          <a:prstGeom prst="rect">
            <a:avLst/>
          </a:prstGeom>
        </p:spPr>
      </p:pic>
      <p:pic>
        <p:nvPicPr>
          <p:cNvPr id="119" name="Picture 118">
            <a:extLst>
              <a:ext uri="{FF2B5EF4-FFF2-40B4-BE49-F238E27FC236}">
                <a16:creationId xmlns:a16="http://schemas.microsoft.com/office/drawing/2014/main" id="{9DBE862D-B466-28D5-F26C-59142E18205F}"/>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7455722" y="4541498"/>
            <a:ext cx="649838" cy="267286"/>
          </a:xfrm>
          <a:prstGeom prst="rect">
            <a:avLst/>
          </a:prstGeom>
        </p:spPr>
      </p:pic>
      <p:pic>
        <p:nvPicPr>
          <p:cNvPr id="120" name="Picture 119">
            <a:extLst>
              <a:ext uri="{FF2B5EF4-FFF2-40B4-BE49-F238E27FC236}">
                <a16:creationId xmlns:a16="http://schemas.microsoft.com/office/drawing/2014/main" id="{2B5592EF-C18F-419F-D992-AC392134D90B}"/>
              </a:ext>
            </a:extLst>
          </p:cNvPr>
          <p:cNvPicPr>
            <a:picLocks noChangeAspect="1"/>
          </p:cNvPicPr>
          <p:nvPr/>
        </p:nvPicPr>
        <p:blipFill rotWithShape="1">
          <a:blip r:embed="rId9">
            <a:clrChange>
              <a:clrFrom>
                <a:srgbClr val="FFFFFF"/>
              </a:clrFrom>
              <a:clrTo>
                <a:srgbClr val="FFFFFF">
                  <a:alpha val="0"/>
                </a:srgbClr>
              </a:clrTo>
            </a:clrChange>
          </a:blip>
          <a:srcRect l="31748" t="39428" r="56503" b="47885"/>
          <a:stretch/>
        </p:blipFill>
        <p:spPr>
          <a:xfrm>
            <a:off x="7500551" y="4904562"/>
            <a:ext cx="560180" cy="300460"/>
          </a:xfrm>
          <a:prstGeom prst="rect">
            <a:avLst/>
          </a:prstGeom>
        </p:spPr>
      </p:pic>
      <p:pic>
        <p:nvPicPr>
          <p:cNvPr id="129" name="Picture 128">
            <a:extLst>
              <a:ext uri="{FF2B5EF4-FFF2-40B4-BE49-F238E27FC236}">
                <a16:creationId xmlns:a16="http://schemas.microsoft.com/office/drawing/2014/main" id="{6FFEACA2-7498-2544-8100-AC0DACDA4536}"/>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8327552" y="2312845"/>
            <a:ext cx="649838" cy="264694"/>
          </a:xfrm>
          <a:prstGeom prst="rect">
            <a:avLst/>
          </a:prstGeom>
        </p:spPr>
      </p:pic>
      <p:pic>
        <p:nvPicPr>
          <p:cNvPr id="130" name="Picture 129">
            <a:extLst>
              <a:ext uri="{FF2B5EF4-FFF2-40B4-BE49-F238E27FC236}">
                <a16:creationId xmlns:a16="http://schemas.microsoft.com/office/drawing/2014/main" id="{B8D27529-828D-786E-5229-DBC682C943A4}"/>
              </a:ext>
            </a:extLst>
          </p:cNvPr>
          <p:cNvPicPr>
            <a:picLocks noChangeAspect="1"/>
          </p:cNvPicPr>
          <p:nvPr/>
        </p:nvPicPr>
        <p:blipFill rotWithShape="1">
          <a:blip r:embed="rId6">
            <a:clrChange>
              <a:clrFrom>
                <a:srgbClr val="FFFFFF"/>
              </a:clrFrom>
              <a:clrTo>
                <a:srgbClr val="FFFFFF">
                  <a:alpha val="0"/>
                </a:srgbClr>
              </a:clrTo>
            </a:clrChange>
          </a:blip>
          <a:srcRect l="31329" t="41418" r="56082" b="48135"/>
          <a:stretch/>
        </p:blipFill>
        <p:spPr>
          <a:xfrm>
            <a:off x="8314512" y="2653623"/>
            <a:ext cx="675919" cy="307075"/>
          </a:xfrm>
          <a:prstGeom prst="rect">
            <a:avLst/>
          </a:prstGeom>
        </p:spPr>
      </p:pic>
      <p:pic>
        <p:nvPicPr>
          <p:cNvPr id="131" name="Picture 130">
            <a:extLst>
              <a:ext uri="{FF2B5EF4-FFF2-40B4-BE49-F238E27FC236}">
                <a16:creationId xmlns:a16="http://schemas.microsoft.com/office/drawing/2014/main" id="{67A71BED-A52C-2161-F5E6-488DB092EC64}"/>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8351624" y="2984181"/>
            <a:ext cx="601695" cy="364623"/>
          </a:xfrm>
          <a:prstGeom prst="rect">
            <a:avLst/>
          </a:prstGeom>
        </p:spPr>
      </p:pic>
      <p:pic>
        <p:nvPicPr>
          <p:cNvPr id="132" name="Picture 131">
            <a:extLst>
              <a:ext uri="{FF2B5EF4-FFF2-40B4-BE49-F238E27FC236}">
                <a16:creationId xmlns:a16="http://schemas.microsoft.com/office/drawing/2014/main" id="{437AAE86-0E8E-94D2-343D-C2DA1E6E8602}"/>
              </a:ext>
            </a:extLst>
          </p:cNvPr>
          <p:cNvPicPr>
            <a:picLocks noChangeAspect="1"/>
          </p:cNvPicPr>
          <p:nvPr/>
        </p:nvPicPr>
        <p:blipFill rotWithShape="1">
          <a:blip r:embed="rId5">
            <a:clrChange>
              <a:clrFrom>
                <a:srgbClr val="FFFFFF"/>
              </a:clrFrom>
              <a:clrTo>
                <a:srgbClr val="FFFFFF">
                  <a:alpha val="0"/>
                </a:srgbClr>
              </a:clrTo>
            </a:clrChange>
          </a:blip>
          <a:srcRect l="27323" t="42863" r="56984" b="49064"/>
          <a:stretch/>
        </p:blipFill>
        <p:spPr>
          <a:xfrm>
            <a:off x="8281627" y="3404724"/>
            <a:ext cx="741688" cy="314711"/>
          </a:xfrm>
          <a:prstGeom prst="rect">
            <a:avLst/>
          </a:prstGeom>
        </p:spPr>
      </p:pic>
      <p:pic>
        <p:nvPicPr>
          <p:cNvPr id="133" name="Picture 132">
            <a:extLst>
              <a:ext uri="{FF2B5EF4-FFF2-40B4-BE49-F238E27FC236}">
                <a16:creationId xmlns:a16="http://schemas.microsoft.com/office/drawing/2014/main" id="{B19B6221-3EA1-D659-8606-203DF3FA89C0}"/>
              </a:ext>
            </a:extLst>
          </p:cNvPr>
          <p:cNvPicPr>
            <a:picLocks noChangeAspect="1"/>
          </p:cNvPicPr>
          <p:nvPr/>
        </p:nvPicPr>
        <p:blipFill rotWithShape="1">
          <a:blip r:embed="rId9">
            <a:clrChange>
              <a:clrFrom>
                <a:srgbClr val="FFFFFF"/>
              </a:clrFrom>
              <a:clrTo>
                <a:srgbClr val="FFFFFF">
                  <a:alpha val="0"/>
                </a:srgbClr>
              </a:clrTo>
            </a:clrChange>
          </a:blip>
          <a:srcRect l="31748" t="39428" r="56503" b="47885"/>
          <a:stretch/>
        </p:blipFill>
        <p:spPr>
          <a:xfrm>
            <a:off x="8372381" y="3763657"/>
            <a:ext cx="560180" cy="300460"/>
          </a:xfrm>
          <a:prstGeom prst="rect">
            <a:avLst/>
          </a:prstGeom>
        </p:spPr>
      </p:pic>
      <p:pic>
        <p:nvPicPr>
          <p:cNvPr id="134" name="Picture 133">
            <a:extLst>
              <a:ext uri="{FF2B5EF4-FFF2-40B4-BE49-F238E27FC236}">
                <a16:creationId xmlns:a16="http://schemas.microsoft.com/office/drawing/2014/main" id="{EBB4CE23-8F27-D9B8-6A01-A15177FB34E4}"/>
              </a:ext>
            </a:extLst>
          </p:cNvPr>
          <p:cNvPicPr>
            <a:picLocks noChangeAspect="1"/>
          </p:cNvPicPr>
          <p:nvPr/>
        </p:nvPicPr>
        <p:blipFill>
          <a:blip r:embed="rId20">
            <a:clrChange>
              <a:clrFrom>
                <a:srgbClr val="FFFFFF"/>
              </a:clrFrom>
              <a:clrTo>
                <a:srgbClr val="FFFFFF">
                  <a:alpha val="0"/>
                </a:srgbClr>
              </a:clrTo>
            </a:clrChange>
          </a:blip>
          <a:srcRect t="9294" b="6752"/>
          <a:stretch/>
        </p:blipFill>
        <p:spPr>
          <a:xfrm>
            <a:off x="8346554" y="4153011"/>
            <a:ext cx="611834" cy="315536"/>
          </a:xfrm>
          <a:prstGeom prst="rect">
            <a:avLst/>
          </a:prstGeom>
        </p:spPr>
      </p:pic>
      <p:pic>
        <p:nvPicPr>
          <p:cNvPr id="135" name="Picture 134">
            <a:extLst>
              <a:ext uri="{FF2B5EF4-FFF2-40B4-BE49-F238E27FC236}">
                <a16:creationId xmlns:a16="http://schemas.microsoft.com/office/drawing/2014/main" id="{5622DA80-7500-13C6-992C-B0427C357926}"/>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8415321" y="4509128"/>
            <a:ext cx="474301" cy="337223"/>
          </a:xfrm>
          <a:prstGeom prst="rect">
            <a:avLst/>
          </a:prstGeom>
        </p:spPr>
      </p:pic>
      <p:pic>
        <p:nvPicPr>
          <p:cNvPr id="136" name="Picture 135">
            <a:extLst>
              <a:ext uri="{FF2B5EF4-FFF2-40B4-BE49-F238E27FC236}">
                <a16:creationId xmlns:a16="http://schemas.microsoft.com/office/drawing/2014/main" id="{B9484756-90F3-910E-FE36-E1FEF67A6431}"/>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8327552" y="4912520"/>
            <a:ext cx="649838" cy="267286"/>
          </a:xfrm>
          <a:prstGeom prst="rect">
            <a:avLst/>
          </a:prstGeom>
        </p:spPr>
      </p:pic>
      <p:pic>
        <p:nvPicPr>
          <p:cNvPr id="140" name="Picture 139">
            <a:extLst>
              <a:ext uri="{FF2B5EF4-FFF2-40B4-BE49-F238E27FC236}">
                <a16:creationId xmlns:a16="http://schemas.microsoft.com/office/drawing/2014/main" id="{9357E06A-C58A-368C-25A5-3E54325A207D}"/>
              </a:ext>
            </a:extLst>
          </p:cNvPr>
          <p:cNvPicPr>
            <a:picLocks noChangeAspect="1"/>
          </p:cNvPicPr>
          <p:nvPr/>
        </p:nvPicPr>
        <p:blipFill>
          <a:blip r:embed="rId21">
            <a:clrChange>
              <a:clrFrom>
                <a:srgbClr val="FEFEFE"/>
              </a:clrFrom>
              <a:clrTo>
                <a:srgbClr val="FEFEFE">
                  <a:alpha val="0"/>
                </a:srgbClr>
              </a:clrTo>
            </a:clrChange>
          </a:blip>
          <a:stretch>
            <a:fillRect/>
          </a:stretch>
        </p:blipFill>
        <p:spPr>
          <a:xfrm>
            <a:off x="9334770" y="3384093"/>
            <a:ext cx="332527" cy="355117"/>
          </a:xfrm>
          <a:prstGeom prst="rect">
            <a:avLst/>
          </a:prstGeom>
        </p:spPr>
      </p:pic>
      <p:pic>
        <p:nvPicPr>
          <p:cNvPr id="141" name="Picture 140">
            <a:extLst>
              <a:ext uri="{FF2B5EF4-FFF2-40B4-BE49-F238E27FC236}">
                <a16:creationId xmlns:a16="http://schemas.microsoft.com/office/drawing/2014/main" id="{18649CF1-DD87-9793-87F9-0D8A5E312E2C}"/>
              </a:ext>
            </a:extLst>
          </p:cNvPr>
          <p:cNvPicPr>
            <a:picLocks noChangeAspect="1"/>
          </p:cNvPicPr>
          <p:nvPr/>
        </p:nvPicPr>
        <p:blipFill>
          <a:blip r:embed="rId22">
            <a:clrChange>
              <a:clrFrom>
                <a:srgbClr val="FFFFFF"/>
              </a:clrFrom>
              <a:clrTo>
                <a:srgbClr val="FFFFFF">
                  <a:alpha val="0"/>
                </a:srgbClr>
              </a:clrTo>
            </a:clrChange>
          </a:blip>
          <a:stretch>
            <a:fillRect/>
          </a:stretch>
        </p:blipFill>
        <p:spPr>
          <a:xfrm>
            <a:off x="9208174" y="3751802"/>
            <a:ext cx="585719" cy="378413"/>
          </a:xfrm>
          <a:prstGeom prst="rect">
            <a:avLst/>
          </a:prstGeom>
        </p:spPr>
      </p:pic>
      <p:pic>
        <p:nvPicPr>
          <p:cNvPr id="145" name="Picture 144">
            <a:extLst>
              <a:ext uri="{FF2B5EF4-FFF2-40B4-BE49-F238E27FC236}">
                <a16:creationId xmlns:a16="http://schemas.microsoft.com/office/drawing/2014/main" id="{48E2E43D-CFEE-F9CA-CC18-ACCD6333B3E5}"/>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9176114" y="2312845"/>
            <a:ext cx="649838" cy="264694"/>
          </a:xfrm>
          <a:prstGeom prst="rect">
            <a:avLst/>
          </a:prstGeom>
        </p:spPr>
      </p:pic>
      <p:pic>
        <p:nvPicPr>
          <p:cNvPr id="146" name="Picture 145">
            <a:extLst>
              <a:ext uri="{FF2B5EF4-FFF2-40B4-BE49-F238E27FC236}">
                <a16:creationId xmlns:a16="http://schemas.microsoft.com/office/drawing/2014/main" id="{C102FFE1-0BA2-2BC0-FD74-A65791C356F0}"/>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9200186" y="2624848"/>
            <a:ext cx="601695" cy="364623"/>
          </a:xfrm>
          <a:prstGeom prst="rect">
            <a:avLst/>
          </a:prstGeom>
        </p:spPr>
      </p:pic>
      <p:pic>
        <p:nvPicPr>
          <p:cNvPr id="147" name="Picture 146">
            <a:extLst>
              <a:ext uri="{FF2B5EF4-FFF2-40B4-BE49-F238E27FC236}">
                <a16:creationId xmlns:a16="http://schemas.microsoft.com/office/drawing/2014/main" id="{D2B6ACA1-B162-BA7E-7E8D-B7E15C82CCF2}"/>
              </a:ext>
            </a:extLst>
          </p:cNvPr>
          <p:cNvPicPr>
            <a:picLocks noChangeAspect="1"/>
          </p:cNvPicPr>
          <p:nvPr/>
        </p:nvPicPr>
        <p:blipFill rotWithShape="1">
          <a:blip r:embed="rId5">
            <a:clrChange>
              <a:clrFrom>
                <a:srgbClr val="FFFFFF"/>
              </a:clrFrom>
              <a:clrTo>
                <a:srgbClr val="FFFFFF">
                  <a:alpha val="0"/>
                </a:srgbClr>
              </a:clrTo>
            </a:clrChange>
          </a:blip>
          <a:srcRect l="27323" t="42863" r="56984" b="49064"/>
          <a:stretch/>
        </p:blipFill>
        <p:spPr>
          <a:xfrm>
            <a:off x="9130189" y="3056790"/>
            <a:ext cx="741688" cy="314711"/>
          </a:xfrm>
          <a:prstGeom prst="rect">
            <a:avLst/>
          </a:prstGeom>
        </p:spPr>
      </p:pic>
      <p:pic>
        <p:nvPicPr>
          <p:cNvPr id="148" name="Picture 147">
            <a:extLst>
              <a:ext uri="{FF2B5EF4-FFF2-40B4-BE49-F238E27FC236}">
                <a16:creationId xmlns:a16="http://schemas.microsoft.com/office/drawing/2014/main" id="{5B0560D1-8712-868D-AC66-38F3F0F605BF}"/>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9314308" y="4153011"/>
            <a:ext cx="373451" cy="300961"/>
          </a:xfrm>
          <a:prstGeom prst="rect">
            <a:avLst/>
          </a:prstGeom>
        </p:spPr>
      </p:pic>
      <p:pic>
        <p:nvPicPr>
          <p:cNvPr id="149" name="Picture 148">
            <a:extLst>
              <a:ext uri="{FF2B5EF4-FFF2-40B4-BE49-F238E27FC236}">
                <a16:creationId xmlns:a16="http://schemas.microsoft.com/office/drawing/2014/main" id="{E1AAA212-9F73-B278-BCEE-F94DBC98ADF6}"/>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9176114" y="4583639"/>
            <a:ext cx="649838" cy="264694"/>
          </a:xfrm>
          <a:prstGeom prst="rect">
            <a:avLst/>
          </a:prstGeom>
        </p:spPr>
      </p:pic>
      <p:pic>
        <p:nvPicPr>
          <p:cNvPr id="150" name="Picture 149">
            <a:extLst>
              <a:ext uri="{FF2B5EF4-FFF2-40B4-BE49-F238E27FC236}">
                <a16:creationId xmlns:a16="http://schemas.microsoft.com/office/drawing/2014/main" id="{19B457A0-A59B-19FD-6936-DB49D1A0B4D9}"/>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9176114" y="4912520"/>
            <a:ext cx="649838" cy="267286"/>
          </a:xfrm>
          <a:prstGeom prst="rect">
            <a:avLst/>
          </a:prstGeom>
        </p:spPr>
      </p:pic>
      <p:pic>
        <p:nvPicPr>
          <p:cNvPr id="160" name="Picture 159">
            <a:extLst>
              <a:ext uri="{FF2B5EF4-FFF2-40B4-BE49-F238E27FC236}">
                <a16:creationId xmlns:a16="http://schemas.microsoft.com/office/drawing/2014/main" id="{B7E8C36D-3866-6C21-984F-3887B277C2E9}"/>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10125550" y="2284388"/>
            <a:ext cx="474301" cy="337223"/>
          </a:xfrm>
          <a:prstGeom prst="rect">
            <a:avLst/>
          </a:prstGeom>
        </p:spPr>
      </p:pic>
      <p:pic>
        <p:nvPicPr>
          <p:cNvPr id="161" name="Picture 160">
            <a:extLst>
              <a:ext uri="{FF2B5EF4-FFF2-40B4-BE49-F238E27FC236}">
                <a16:creationId xmlns:a16="http://schemas.microsoft.com/office/drawing/2014/main" id="{4D12E29A-7E7E-CE9D-9466-865A98E19370}"/>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0175975" y="2665435"/>
            <a:ext cx="373451" cy="300961"/>
          </a:xfrm>
          <a:prstGeom prst="rect">
            <a:avLst/>
          </a:prstGeom>
        </p:spPr>
      </p:pic>
      <p:pic>
        <p:nvPicPr>
          <p:cNvPr id="162" name="Picture 161">
            <a:extLst>
              <a:ext uri="{FF2B5EF4-FFF2-40B4-BE49-F238E27FC236}">
                <a16:creationId xmlns:a16="http://schemas.microsoft.com/office/drawing/2014/main" id="{CF050B50-CF3D-B425-8A56-55BDE145D8F2}"/>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10037781" y="3085421"/>
            <a:ext cx="649838" cy="267286"/>
          </a:xfrm>
          <a:prstGeom prst="rect">
            <a:avLst/>
          </a:prstGeom>
        </p:spPr>
      </p:pic>
      <p:pic>
        <p:nvPicPr>
          <p:cNvPr id="163" name="Picture 162">
            <a:extLst>
              <a:ext uri="{FF2B5EF4-FFF2-40B4-BE49-F238E27FC236}">
                <a16:creationId xmlns:a16="http://schemas.microsoft.com/office/drawing/2014/main" id="{5A36F66E-8F10-1C2A-9EA7-7711288AAB0E}"/>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10061853" y="3386945"/>
            <a:ext cx="601695" cy="364623"/>
          </a:xfrm>
          <a:prstGeom prst="rect">
            <a:avLst/>
          </a:prstGeom>
        </p:spPr>
      </p:pic>
      <p:pic>
        <p:nvPicPr>
          <p:cNvPr id="164" name="Picture 163">
            <a:extLst>
              <a:ext uri="{FF2B5EF4-FFF2-40B4-BE49-F238E27FC236}">
                <a16:creationId xmlns:a16="http://schemas.microsoft.com/office/drawing/2014/main" id="{F9023BC0-55F9-FDF7-E060-E21D4537D01D}"/>
              </a:ext>
            </a:extLst>
          </p:cNvPr>
          <p:cNvPicPr>
            <a:picLocks noChangeAspect="1"/>
          </p:cNvPicPr>
          <p:nvPr/>
        </p:nvPicPr>
        <p:blipFill rotWithShape="1">
          <a:blip r:embed="rId6">
            <a:clrChange>
              <a:clrFrom>
                <a:srgbClr val="FFFFFF"/>
              </a:clrFrom>
              <a:clrTo>
                <a:srgbClr val="FFFFFF">
                  <a:alpha val="0"/>
                </a:srgbClr>
              </a:clrTo>
            </a:clrChange>
          </a:blip>
          <a:srcRect l="31329" t="41418" r="56082" b="48135"/>
          <a:stretch/>
        </p:blipFill>
        <p:spPr>
          <a:xfrm>
            <a:off x="10024741" y="3787470"/>
            <a:ext cx="675919" cy="307075"/>
          </a:xfrm>
          <a:prstGeom prst="rect">
            <a:avLst/>
          </a:prstGeom>
        </p:spPr>
      </p:pic>
      <p:pic>
        <p:nvPicPr>
          <p:cNvPr id="165" name="Picture 164">
            <a:extLst>
              <a:ext uri="{FF2B5EF4-FFF2-40B4-BE49-F238E27FC236}">
                <a16:creationId xmlns:a16="http://schemas.microsoft.com/office/drawing/2014/main" id="{AD5D58DD-9298-6106-386B-6E2A0C419308}"/>
              </a:ext>
            </a:extLst>
          </p:cNvPr>
          <p:cNvPicPr>
            <a:picLocks noChangeAspect="1"/>
          </p:cNvPicPr>
          <p:nvPr/>
        </p:nvPicPr>
        <p:blipFill rotWithShape="1">
          <a:blip r:embed="rId5">
            <a:clrChange>
              <a:clrFrom>
                <a:srgbClr val="FFFFFF"/>
              </a:clrFrom>
              <a:clrTo>
                <a:srgbClr val="FFFFFF">
                  <a:alpha val="0"/>
                </a:srgbClr>
              </a:clrTo>
            </a:clrChange>
          </a:blip>
          <a:srcRect l="27323" t="42863" r="56984" b="49064"/>
          <a:stretch/>
        </p:blipFill>
        <p:spPr>
          <a:xfrm>
            <a:off x="9991856" y="4192003"/>
            <a:ext cx="741688" cy="314711"/>
          </a:xfrm>
          <a:prstGeom prst="rect">
            <a:avLst/>
          </a:prstGeom>
        </p:spPr>
      </p:pic>
      <p:pic>
        <p:nvPicPr>
          <p:cNvPr id="166" name="Picture 165">
            <a:extLst>
              <a:ext uri="{FF2B5EF4-FFF2-40B4-BE49-F238E27FC236}">
                <a16:creationId xmlns:a16="http://schemas.microsoft.com/office/drawing/2014/main" id="{6AF6BA80-E52D-5F7B-0760-742276E0D8F7}"/>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10037781" y="4553091"/>
            <a:ext cx="649838" cy="264694"/>
          </a:xfrm>
          <a:prstGeom prst="rect">
            <a:avLst/>
          </a:prstGeom>
        </p:spPr>
      </p:pic>
      <p:pic>
        <p:nvPicPr>
          <p:cNvPr id="167" name="Picture 166">
            <a:extLst>
              <a:ext uri="{FF2B5EF4-FFF2-40B4-BE49-F238E27FC236}">
                <a16:creationId xmlns:a16="http://schemas.microsoft.com/office/drawing/2014/main" id="{2098DD88-0174-BD0E-BE94-71FBB1E38F80}"/>
              </a:ext>
            </a:extLst>
          </p:cNvPr>
          <p:cNvPicPr>
            <a:picLocks noChangeAspect="1"/>
          </p:cNvPicPr>
          <p:nvPr/>
        </p:nvPicPr>
        <p:blipFill rotWithShape="1">
          <a:blip r:embed="rId9">
            <a:clrChange>
              <a:clrFrom>
                <a:srgbClr val="FFFFFF"/>
              </a:clrFrom>
              <a:clrTo>
                <a:srgbClr val="FFFFFF">
                  <a:alpha val="0"/>
                </a:srgbClr>
              </a:clrTo>
            </a:clrChange>
          </a:blip>
          <a:srcRect l="31748" t="39428" r="56503" b="47885"/>
          <a:stretch/>
        </p:blipFill>
        <p:spPr>
          <a:xfrm>
            <a:off x="10082610" y="4887482"/>
            <a:ext cx="560180" cy="300460"/>
          </a:xfrm>
          <a:prstGeom prst="rect">
            <a:avLst/>
          </a:prstGeom>
        </p:spPr>
      </p:pic>
      <p:pic>
        <p:nvPicPr>
          <p:cNvPr id="168" name="Picture 167">
            <a:extLst>
              <a:ext uri="{FF2B5EF4-FFF2-40B4-BE49-F238E27FC236}">
                <a16:creationId xmlns:a16="http://schemas.microsoft.com/office/drawing/2014/main" id="{7451B368-4780-AF76-39D2-FA2BC5FAA7CD}"/>
              </a:ext>
            </a:extLst>
          </p:cNvPr>
          <p:cNvPicPr>
            <a:picLocks noChangeAspect="1"/>
          </p:cNvPicPr>
          <p:nvPr/>
        </p:nvPicPr>
        <p:blipFill>
          <a:blip r:embed="rId11">
            <a:clrChange>
              <a:clrFrom>
                <a:srgbClr val="FFFFFF"/>
              </a:clrFrom>
              <a:clrTo>
                <a:srgbClr val="FFFFFF">
                  <a:alpha val="0"/>
                </a:srgbClr>
              </a:clrTo>
            </a:clrChange>
          </a:blip>
          <a:stretch>
            <a:fillRect/>
          </a:stretch>
        </p:blipFill>
        <p:spPr>
          <a:xfrm>
            <a:off x="10041142" y="5227728"/>
            <a:ext cx="643117" cy="271159"/>
          </a:xfrm>
          <a:prstGeom prst="rect">
            <a:avLst/>
          </a:prstGeom>
        </p:spPr>
      </p:pic>
      <p:pic>
        <p:nvPicPr>
          <p:cNvPr id="3" name="Picture 2">
            <a:extLst>
              <a:ext uri="{FF2B5EF4-FFF2-40B4-BE49-F238E27FC236}">
                <a16:creationId xmlns:a16="http://schemas.microsoft.com/office/drawing/2014/main" id="{7A6A0219-619C-1D19-4252-836230AE9975}"/>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57" name="Picture 56">
            <a:extLst>
              <a:ext uri="{FF2B5EF4-FFF2-40B4-BE49-F238E27FC236}">
                <a16:creationId xmlns:a16="http://schemas.microsoft.com/office/drawing/2014/main" id="{08561B32-7855-4460-4F9A-D5F668EC3917}"/>
              </a:ext>
            </a:extLst>
          </p:cNvPr>
          <p:cNvPicPr>
            <a:picLocks noChangeAspect="1"/>
          </p:cNvPicPr>
          <p:nvPr/>
        </p:nvPicPr>
        <p:blipFill>
          <a:blip r:embed="rId2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5A85579E-C68A-D430-6503-F01D45B7474A}"/>
              </a:ext>
            </a:extLst>
          </p:cNvPr>
          <p:cNvGrpSpPr/>
          <p:nvPr/>
        </p:nvGrpSpPr>
        <p:grpSpPr>
          <a:xfrm>
            <a:off x="10997096" y="1243965"/>
            <a:ext cx="498764" cy="498764"/>
            <a:chOff x="780288" y="1564640"/>
            <a:chExt cx="548640" cy="548640"/>
          </a:xfrm>
        </p:grpSpPr>
        <p:sp>
          <p:nvSpPr>
            <p:cNvPr id="52" name="Oval 51">
              <a:extLst>
                <a:ext uri="{FF2B5EF4-FFF2-40B4-BE49-F238E27FC236}">
                  <a16:creationId xmlns:a16="http://schemas.microsoft.com/office/drawing/2014/main" id="{15384639-B549-3D01-C96C-CBE9A8A53305}"/>
                </a:ext>
              </a:extLst>
            </p:cNvPr>
            <p:cNvSpPr/>
            <p:nvPr/>
          </p:nvSpPr>
          <p:spPr>
            <a:xfrm>
              <a:off x="780288" y="1564640"/>
              <a:ext cx="548640" cy="548640"/>
            </a:xfrm>
            <a:prstGeom prst="ellipse">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9" name="Oval 58">
              <a:extLst>
                <a:ext uri="{FF2B5EF4-FFF2-40B4-BE49-F238E27FC236}">
                  <a16:creationId xmlns:a16="http://schemas.microsoft.com/office/drawing/2014/main" id="{335A4EC6-8156-4FED-A31F-501A6BB958CF}"/>
                </a:ext>
              </a:extLst>
            </p:cNvPr>
            <p:cNvSpPr/>
            <p:nvPr/>
          </p:nvSpPr>
          <p:spPr>
            <a:xfrm>
              <a:off x="827897" y="1612249"/>
              <a:ext cx="453422" cy="45342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r>
                <a:rPr lang="en-IN" sz="1400" b="1" dirty="0">
                  <a:solidFill>
                    <a:schemeClr val="tx1"/>
                  </a:solidFill>
                  <a:latin typeface="Montserrat" panose="00000500000000000000" pitchFamily="2" charset="0"/>
                </a:rPr>
                <a:t>11</a:t>
              </a:r>
            </a:p>
          </p:txBody>
        </p:sp>
      </p:grpSp>
      <p:pic>
        <p:nvPicPr>
          <p:cNvPr id="60" name="Picture 59">
            <a:extLst>
              <a:ext uri="{FF2B5EF4-FFF2-40B4-BE49-F238E27FC236}">
                <a16:creationId xmlns:a16="http://schemas.microsoft.com/office/drawing/2014/main" id="{A20774EF-3C50-D1F9-2DD0-1E8B886F31CF}"/>
              </a:ext>
            </a:extLst>
          </p:cNvPr>
          <p:cNvPicPr>
            <a:picLocks noChangeAspect="1"/>
          </p:cNvPicPr>
          <p:nvPr/>
        </p:nvPicPr>
        <p:blipFill>
          <a:blip r:embed="rId12"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10961544" y="3045528"/>
            <a:ext cx="474301" cy="337223"/>
          </a:xfrm>
          <a:prstGeom prst="rect">
            <a:avLst/>
          </a:prstGeom>
        </p:spPr>
      </p:pic>
      <p:pic>
        <p:nvPicPr>
          <p:cNvPr id="61" name="Picture 60">
            <a:extLst>
              <a:ext uri="{FF2B5EF4-FFF2-40B4-BE49-F238E27FC236}">
                <a16:creationId xmlns:a16="http://schemas.microsoft.com/office/drawing/2014/main" id="{985F2AC8-B507-7A13-0DD9-63FFF3E79DD2}"/>
              </a:ext>
            </a:extLst>
          </p:cNvPr>
          <p:cNvPicPr>
            <a:picLocks noChangeAspect="1"/>
          </p:cNvPicPr>
          <p:nvPr/>
        </p:nvPicPr>
        <p:blipFill>
          <a:blip r:embed="rId11">
            <a:clrChange>
              <a:clrFrom>
                <a:srgbClr val="FFFFFF"/>
              </a:clrFrom>
              <a:clrTo>
                <a:srgbClr val="FFFFFF">
                  <a:alpha val="0"/>
                </a:srgbClr>
              </a:clrTo>
            </a:clrChange>
          </a:blip>
          <a:stretch>
            <a:fillRect/>
          </a:stretch>
        </p:blipFill>
        <p:spPr>
          <a:xfrm>
            <a:off x="10877136" y="3441603"/>
            <a:ext cx="643117" cy="271159"/>
          </a:xfrm>
          <a:prstGeom prst="rect">
            <a:avLst/>
          </a:prstGeom>
        </p:spPr>
      </p:pic>
      <p:pic>
        <p:nvPicPr>
          <p:cNvPr id="66" name="Picture 65">
            <a:extLst>
              <a:ext uri="{FF2B5EF4-FFF2-40B4-BE49-F238E27FC236}">
                <a16:creationId xmlns:a16="http://schemas.microsoft.com/office/drawing/2014/main" id="{00552F32-7616-EE36-CCA8-7E71C08D64E6}"/>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738" b="22659"/>
          <a:stretch/>
        </p:blipFill>
        <p:spPr>
          <a:xfrm>
            <a:off x="10867550" y="4201261"/>
            <a:ext cx="649838" cy="267286"/>
          </a:xfrm>
          <a:prstGeom prst="rect">
            <a:avLst/>
          </a:prstGeom>
        </p:spPr>
      </p:pic>
      <p:pic>
        <p:nvPicPr>
          <p:cNvPr id="67" name="Picture 66">
            <a:extLst>
              <a:ext uri="{FF2B5EF4-FFF2-40B4-BE49-F238E27FC236}">
                <a16:creationId xmlns:a16="http://schemas.microsoft.com/office/drawing/2014/main" id="{05F4CCA1-A32D-9E81-823C-DA011D21F7E5}"/>
              </a:ext>
            </a:extLst>
          </p:cNvPr>
          <p:cNvPicPr>
            <a:picLocks noChangeAspect="1"/>
          </p:cNvPicPr>
          <p:nvPr/>
        </p:nvPicPr>
        <p:blipFill>
          <a:blip r:embed="rId21">
            <a:clrChange>
              <a:clrFrom>
                <a:srgbClr val="FEFEFE"/>
              </a:clrFrom>
              <a:clrTo>
                <a:srgbClr val="FEFEFE">
                  <a:alpha val="0"/>
                </a:srgbClr>
              </a:clrTo>
            </a:clrChange>
          </a:blip>
          <a:stretch>
            <a:fillRect/>
          </a:stretch>
        </p:blipFill>
        <p:spPr>
          <a:xfrm>
            <a:off x="11032431" y="3775098"/>
            <a:ext cx="332527" cy="355117"/>
          </a:xfrm>
          <a:prstGeom prst="rect">
            <a:avLst/>
          </a:prstGeom>
        </p:spPr>
      </p:pic>
      <p:pic>
        <p:nvPicPr>
          <p:cNvPr id="73" name="Picture 72">
            <a:extLst>
              <a:ext uri="{FF2B5EF4-FFF2-40B4-BE49-F238E27FC236}">
                <a16:creationId xmlns:a16="http://schemas.microsoft.com/office/drawing/2014/main" id="{781A4417-B328-9309-9FDA-F9F726AA8278}"/>
              </a:ext>
            </a:extLst>
          </p:cNvPr>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18355" b="18239"/>
          <a:stretch/>
        </p:blipFill>
        <p:spPr>
          <a:xfrm>
            <a:off x="10873775" y="2335776"/>
            <a:ext cx="649838" cy="264694"/>
          </a:xfrm>
          <a:prstGeom prst="rect">
            <a:avLst/>
          </a:prstGeom>
        </p:spPr>
      </p:pic>
      <p:pic>
        <p:nvPicPr>
          <p:cNvPr id="1026" name="Picture 2" descr="Golden Wing Trading Company | One Stop Industrial Solution">
            <a:extLst>
              <a:ext uri="{FF2B5EF4-FFF2-40B4-BE49-F238E27FC236}">
                <a16:creationId xmlns:a16="http://schemas.microsoft.com/office/drawing/2014/main" id="{D392114A-431A-DCE8-2E37-2396806A5AF2}"/>
              </a:ext>
            </a:extLst>
          </p:cNvPr>
          <p:cNvPicPr>
            <a:picLocks noChangeAspect="1" noChangeArrowheads="1"/>
          </p:cNvPicPr>
          <p:nvPr/>
        </p:nvPicPr>
        <p:blipFill rotWithShape="1">
          <a:blip r:embed="rId25">
            <a:extLst>
              <a:ext uri="{28A0092B-C50C-407E-A947-70E740481C1C}">
                <a14:useLocalDpi xmlns:a14="http://schemas.microsoft.com/office/drawing/2010/main" val="0"/>
              </a:ext>
            </a:extLst>
          </a:blip>
          <a:srcRect t="7834" b="5129"/>
          <a:stretch/>
        </p:blipFill>
        <p:spPr bwMode="auto">
          <a:xfrm>
            <a:off x="11002140" y="2678123"/>
            <a:ext cx="422176" cy="275583"/>
          </a:xfrm>
          <a:prstGeom prst="rect">
            <a:avLst/>
          </a:prstGeom>
          <a:noFill/>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37FDACFD-8737-EFCA-9397-9037B2ADAEA9}"/>
              </a:ext>
            </a:extLst>
          </p:cNvPr>
          <p:cNvPicPr>
            <a:picLocks noChangeAspect="1"/>
          </p:cNvPicPr>
          <p:nvPr/>
        </p:nvPicPr>
        <p:blipFill>
          <a:blip r:embed="rId26">
            <a:extLst>
              <a:ext uri="{28A0092B-C50C-407E-A947-70E740481C1C}">
                <a14:useLocalDpi xmlns:a14="http://schemas.microsoft.com/office/drawing/2010/main" val="0"/>
              </a:ext>
            </a:extLst>
          </a:blip>
          <a:srcRect t="24154" b="26634"/>
          <a:stretch/>
        </p:blipFill>
        <p:spPr>
          <a:xfrm>
            <a:off x="10110736" y="5662399"/>
            <a:ext cx="500751" cy="246431"/>
          </a:xfrm>
          <a:prstGeom prst="rect">
            <a:avLst/>
          </a:prstGeom>
        </p:spPr>
      </p:pic>
      <p:grpSp>
        <p:nvGrpSpPr>
          <p:cNvPr id="74" name="Group 73">
            <a:extLst>
              <a:ext uri="{FF2B5EF4-FFF2-40B4-BE49-F238E27FC236}">
                <a16:creationId xmlns:a16="http://schemas.microsoft.com/office/drawing/2014/main" id="{7DC4BAFD-6A89-EB79-D342-C3BF98566BE8}"/>
              </a:ext>
            </a:extLst>
          </p:cNvPr>
          <p:cNvGrpSpPr/>
          <p:nvPr/>
        </p:nvGrpSpPr>
        <p:grpSpPr>
          <a:xfrm>
            <a:off x="12622208" y="-231699"/>
            <a:ext cx="4380557" cy="7089699"/>
            <a:chOff x="8156778" y="-231699"/>
            <a:chExt cx="4380557" cy="7089699"/>
          </a:xfrm>
        </p:grpSpPr>
        <p:pic>
          <p:nvPicPr>
            <p:cNvPr id="76" name="Picture 75" descr="A group of metal gears&#10;&#10;AI-generated content may be incorrect.">
              <a:extLst>
                <a:ext uri="{FF2B5EF4-FFF2-40B4-BE49-F238E27FC236}">
                  <a16:creationId xmlns:a16="http://schemas.microsoft.com/office/drawing/2014/main" id="{BAE219EC-17F4-9865-48BA-75EE8369F153}"/>
                </a:ext>
              </a:extLst>
            </p:cNvPr>
            <p:cNvPicPr>
              <a:picLocks noChangeAspect="1"/>
            </p:cNvPicPr>
            <p:nvPr/>
          </p:nvPicPr>
          <p:blipFill>
            <a:blip r:embed="rId27">
              <a:extLst>
                <a:ext uri="{28A0092B-C50C-407E-A947-70E740481C1C}">
                  <a14:useLocalDpi xmlns:a14="http://schemas.microsoft.com/office/drawing/2010/main" val="0"/>
                </a:ext>
              </a:extLst>
            </a:blip>
            <a:srcRect l="17058" r="2234"/>
            <a:stretch>
              <a:fillRect/>
            </a:stretch>
          </p:blipFill>
          <p:spPr>
            <a:xfrm>
              <a:off x="8502039" y="0"/>
              <a:ext cx="3689962" cy="6858000"/>
            </a:xfrm>
            <a:custGeom>
              <a:avLst/>
              <a:gdLst>
                <a:gd name="connsiteX0" fmla="*/ 0 w 3689962"/>
                <a:gd name="connsiteY0" fmla="*/ 0 h 6858000"/>
                <a:gd name="connsiteX1" fmla="*/ 3689961 w 3689962"/>
                <a:gd name="connsiteY1" fmla="*/ 0 h 6858000"/>
                <a:gd name="connsiteX2" fmla="*/ 3689962 w 3689962"/>
                <a:gd name="connsiteY2" fmla="*/ 6858000 h 6858000"/>
                <a:gd name="connsiteX3" fmla="*/ 2954826 w 368996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89962" h="6858000">
                  <a:moveTo>
                    <a:pt x="0" y="0"/>
                  </a:moveTo>
                  <a:lnTo>
                    <a:pt x="3689961" y="0"/>
                  </a:lnTo>
                  <a:lnTo>
                    <a:pt x="3689962" y="6858000"/>
                  </a:lnTo>
                  <a:lnTo>
                    <a:pt x="2954826" y="6858000"/>
                  </a:lnTo>
                  <a:close/>
                </a:path>
              </a:pathLst>
            </a:custGeom>
          </p:spPr>
        </p:pic>
        <p:sp>
          <p:nvSpPr>
            <p:cNvPr id="77" name="Free-form: Shape 18">
              <a:extLst>
                <a:ext uri="{FF2B5EF4-FFF2-40B4-BE49-F238E27FC236}">
                  <a16:creationId xmlns:a16="http://schemas.microsoft.com/office/drawing/2014/main" id="{92E2BB2B-F9B3-B49E-CBC5-1197074EA506}"/>
                </a:ext>
              </a:extLst>
            </p:cNvPr>
            <p:cNvSpPr/>
            <p:nvPr/>
          </p:nvSpPr>
          <p:spPr>
            <a:xfrm rot="338072" flipH="1">
              <a:off x="8156778" y="-231699"/>
              <a:ext cx="4380557" cy="6963303"/>
            </a:xfrm>
            <a:custGeom>
              <a:avLst/>
              <a:gdLst>
                <a:gd name="connsiteX0" fmla="*/ 4380557 w 4380557"/>
                <a:gd name="connsiteY0" fmla="*/ 365107 h 6963303"/>
                <a:gd name="connsiteX1" fmla="*/ 679875 w 4380557"/>
                <a:gd name="connsiteY1" fmla="*/ 0 h 6963303"/>
                <a:gd name="connsiteX2" fmla="*/ 0 w 4380557"/>
                <a:gd name="connsiteY2" fmla="*/ 6891125 h 6963303"/>
                <a:gd name="connsiteX3" fmla="*/ 731584 w 4380557"/>
                <a:gd name="connsiteY3" fmla="*/ 6963303 h 6963303"/>
                <a:gd name="connsiteX4" fmla="*/ 4380557 w 4380557"/>
                <a:gd name="connsiteY4" fmla="*/ 365107 h 6963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80557" h="6963303">
                  <a:moveTo>
                    <a:pt x="4380557" y="365107"/>
                  </a:moveTo>
                  <a:lnTo>
                    <a:pt x="679875" y="0"/>
                  </a:lnTo>
                  <a:lnTo>
                    <a:pt x="0" y="6891125"/>
                  </a:lnTo>
                  <a:lnTo>
                    <a:pt x="731584" y="6963303"/>
                  </a:lnTo>
                  <a:lnTo>
                    <a:pt x="4380557" y="365107"/>
                  </a:lnTo>
                  <a:close/>
                </a:path>
              </a:pathLst>
            </a:custGeom>
            <a:gradFill flip="none" rotWithShape="1">
              <a:gsLst>
                <a:gs pos="93000">
                  <a:schemeClr val="tx1">
                    <a:alpha val="34000"/>
                  </a:schemeClr>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0" name="Picture 79">
            <a:extLst>
              <a:ext uri="{FF2B5EF4-FFF2-40B4-BE49-F238E27FC236}">
                <a16:creationId xmlns:a16="http://schemas.microsoft.com/office/drawing/2014/main" id="{C48E996E-1D8F-28BF-2F35-BD071E48224E}"/>
              </a:ext>
            </a:extLst>
          </p:cNvPr>
          <p:cNvPicPr>
            <a:picLocks noChangeAspect="1"/>
          </p:cNvPicPr>
          <p:nvPr/>
        </p:nvPicPr>
        <p:blipFill rotWithShape="1">
          <a:blip r:embed="rId4">
            <a:clrChange>
              <a:clrFrom>
                <a:srgbClr val="FFFFFF"/>
              </a:clrFrom>
              <a:clrTo>
                <a:srgbClr val="FFFFFF">
                  <a:alpha val="0"/>
                </a:srgbClr>
              </a:clrTo>
            </a:clrChange>
          </a:blip>
          <a:srcRect l="26400" t="40642" r="52000" b="47209"/>
          <a:stretch/>
        </p:blipFill>
        <p:spPr>
          <a:xfrm>
            <a:off x="10890643" y="4481728"/>
            <a:ext cx="601695" cy="364623"/>
          </a:xfrm>
          <a:prstGeom prst="rect">
            <a:avLst/>
          </a:prstGeom>
        </p:spPr>
      </p:pic>
      <p:pic>
        <p:nvPicPr>
          <p:cNvPr id="86" name="Picture 85">
            <a:extLst>
              <a:ext uri="{FF2B5EF4-FFF2-40B4-BE49-F238E27FC236}">
                <a16:creationId xmlns:a16="http://schemas.microsoft.com/office/drawing/2014/main" id="{D7667EE3-8281-79A6-8D5E-B3E740CF3576}"/>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0998627" y="4904562"/>
            <a:ext cx="373451" cy="300961"/>
          </a:xfrm>
          <a:prstGeom prst="rect">
            <a:avLst/>
          </a:prstGeom>
        </p:spPr>
      </p:pic>
      <p:pic>
        <p:nvPicPr>
          <p:cNvPr id="81" name="Slide 17 Voiceover">
            <a:hlinkClick r:id="" action="ppaction://media"/>
            <a:extLst>
              <a:ext uri="{FF2B5EF4-FFF2-40B4-BE49-F238E27FC236}">
                <a16:creationId xmlns:a16="http://schemas.microsoft.com/office/drawing/2014/main" id="{32AA49F8-6048-53F9-31F4-07FEE671476E}"/>
              </a:ext>
            </a:extLst>
          </p:cNvPr>
          <p:cNvPicPr>
            <a:picLocks noChangeAspect="1"/>
          </p:cNvPicPr>
          <p:nvPr>
            <a:audioFile r:link="rId2"/>
            <p:extLst>
              <p:ext uri="{DAA4B4D4-6D71-4841-9C94-3DE7FCFB9230}">
                <p14:media xmlns:p14="http://schemas.microsoft.com/office/powerpoint/2010/main" r:embed="rId1"/>
              </p:ext>
            </p:extLst>
          </p:nvPr>
        </p:nvPicPr>
        <p:blipFill>
          <a:blip r:embed="rId28"/>
          <a:stretch>
            <a:fillRect/>
          </a:stretch>
        </p:blipFill>
        <p:spPr>
          <a:xfrm>
            <a:off x="614853" y="7158722"/>
            <a:ext cx="487363" cy="487363"/>
          </a:xfrm>
          <a:prstGeom prst="rect">
            <a:avLst/>
          </a:prstGeom>
        </p:spPr>
      </p:pic>
    </p:spTree>
    <p:extLst>
      <p:ext uri="{BB962C8B-B14F-4D97-AF65-F5344CB8AC3E}">
        <p14:creationId xmlns:p14="http://schemas.microsoft.com/office/powerpoint/2010/main" val="2872078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700">
        <p159:morph option="byObject"/>
      </p:transition>
    </mc:Choice>
    <mc:Fallback xmlns="">
      <p:transition spd="slow" advTm="147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94" fill="hold"/>
                                        <p:tgtEl>
                                          <p:spTgt spid="8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F1A43-634D-338D-5946-1E895EE2C3DC}"/>
            </a:ext>
          </a:extLst>
        </p:cNvPr>
        <p:cNvGrpSpPr/>
        <p:nvPr/>
      </p:nvGrpSpPr>
      <p:grpSpPr>
        <a:xfrm>
          <a:off x="0" y="0"/>
          <a:ext cx="0" cy="0"/>
          <a:chOff x="0" y="0"/>
          <a:chExt cx="0" cy="0"/>
        </a:xfrm>
      </p:grpSpPr>
      <p:sp>
        <p:nvSpPr>
          <p:cNvPr id="43" name="Title 1">
            <a:extLst>
              <a:ext uri="{FF2B5EF4-FFF2-40B4-BE49-F238E27FC236}">
                <a16:creationId xmlns:a16="http://schemas.microsoft.com/office/drawing/2014/main" id="{6375A2FB-51FD-7F3F-1DAA-48B494C09E54}"/>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Statistics of Major Equip Handled</a:t>
            </a:r>
          </a:p>
        </p:txBody>
      </p:sp>
      <p:pic>
        <p:nvPicPr>
          <p:cNvPr id="3" name="Picture 2">
            <a:extLst>
              <a:ext uri="{FF2B5EF4-FFF2-40B4-BE49-F238E27FC236}">
                <a16:creationId xmlns:a16="http://schemas.microsoft.com/office/drawing/2014/main" id="{ED06F685-5D37-5E1B-9107-2645BE06D1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6" name="Picture 5">
            <a:extLst>
              <a:ext uri="{FF2B5EF4-FFF2-40B4-BE49-F238E27FC236}">
                <a16:creationId xmlns:a16="http://schemas.microsoft.com/office/drawing/2014/main" id="{B76DE979-F8FB-7B63-D818-2C665E05A30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0128DC86-434E-CA45-7010-CD4595CB73E5}"/>
              </a:ext>
            </a:extLst>
          </p:cNvPr>
          <p:cNvGrpSpPr/>
          <p:nvPr/>
        </p:nvGrpSpPr>
        <p:grpSpPr>
          <a:xfrm>
            <a:off x="-6304860" y="-12406"/>
            <a:ext cx="6165239" cy="6870407"/>
            <a:chOff x="-25980" y="-12406"/>
            <a:chExt cx="6165239" cy="6870407"/>
          </a:xfrm>
        </p:grpSpPr>
        <p:pic>
          <p:nvPicPr>
            <p:cNvPr id="5" name="Picture 4" descr="A close-up of a machine&#10;&#10;AI-generated content may be incorrect.">
              <a:extLst>
                <a:ext uri="{FF2B5EF4-FFF2-40B4-BE49-F238E27FC236}">
                  <a16:creationId xmlns:a16="http://schemas.microsoft.com/office/drawing/2014/main" id="{EE32B311-7D94-39A4-22D3-28298CDB4777}"/>
                </a:ext>
              </a:extLst>
            </p:cNvPr>
            <p:cNvPicPr>
              <a:picLocks noChangeAspect="1"/>
            </p:cNvPicPr>
            <p:nvPr/>
          </p:nvPicPr>
          <p:blipFill>
            <a:blip r:embed="rId6">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7" name="Free-form: Shape 8">
              <a:extLst>
                <a:ext uri="{FF2B5EF4-FFF2-40B4-BE49-F238E27FC236}">
                  <a16:creationId xmlns:a16="http://schemas.microsoft.com/office/drawing/2014/main" id="{0AF7804D-E26F-B2A1-1AA8-E3EC977DFE69}"/>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8" name="Table 7">
            <a:extLst>
              <a:ext uri="{FF2B5EF4-FFF2-40B4-BE49-F238E27FC236}">
                <a16:creationId xmlns:a16="http://schemas.microsoft.com/office/drawing/2014/main" id="{68EE6F05-A33B-DCCB-731D-9AA8B60F6F2A}"/>
              </a:ext>
            </a:extLst>
          </p:cNvPr>
          <p:cNvGraphicFramePr>
            <a:graphicFrameLocks noGrp="1"/>
          </p:cNvGraphicFramePr>
          <p:nvPr>
            <p:extLst>
              <p:ext uri="{D42A27DB-BD31-4B8C-83A1-F6EECF244321}">
                <p14:modId xmlns:p14="http://schemas.microsoft.com/office/powerpoint/2010/main" val="1059605509"/>
              </p:ext>
            </p:extLst>
          </p:nvPr>
        </p:nvGraphicFramePr>
        <p:xfrm>
          <a:off x="550862" y="1145756"/>
          <a:ext cx="11082625" cy="5058612"/>
        </p:xfrm>
        <a:graphic>
          <a:graphicData uri="http://schemas.openxmlformats.org/drawingml/2006/table">
            <a:tbl>
              <a:tblPr>
                <a:tableStyleId>{5C22544A-7EE6-4342-B048-85BDC9FD1C3A}</a:tableStyleId>
              </a:tblPr>
              <a:tblGrid>
                <a:gridCol w="691198">
                  <a:extLst>
                    <a:ext uri="{9D8B030D-6E8A-4147-A177-3AD203B41FA5}">
                      <a16:colId xmlns:a16="http://schemas.microsoft.com/office/drawing/2014/main" val="3329064970"/>
                    </a:ext>
                  </a:extLst>
                </a:gridCol>
                <a:gridCol w="632460">
                  <a:extLst>
                    <a:ext uri="{9D8B030D-6E8A-4147-A177-3AD203B41FA5}">
                      <a16:colId xmlns:a16="http://schemas.microsoft.com/office/drawing/2014/main" val="1680627159"/>
                    </a:ext>
                  </a:extLst>
                </a:gridCol>
                <a:gridCol w="624840">
                  <a:extLst>
                    <a:ext uri="{9D8B030D-6E8A-4147-A177-3AD203B41FA5}">
                      <a16:colId xmlns:a16="http://schemas.microsoft.com/office/drawing/2014/main" val="3449116108"/>
                    </a:ext>
                  </a:extLst>
                </a:gridCol>
                <a:gridCol w="416560">
                  <a:extLst>
                    <a:ext uri="{9D8B030D-6E8A-4147-A177-3AD203B41FA5}">
                      <a16:colId xmlns:a16="http://schemas.microsoft.com/office/drawing/2014/main" val="1269126845"/>
                    </a:ext>
                  </a:extLst>
                </a:gridCol>
                <a:gridCol w="772160">
                  <a:extLst>
                    <a:ext uri="{9D8B030D-6E8A-4147-A177-3AD203B41FA5}">
                      <a16:colId xmlns:a16="http://schemas.microsoft.com/office/drawing/2014/main" val="3459567329"/>
                    </a:ext>
                  </a:extLst>
                </a:gridCol>
                <a:gridCol w="701040">
                  <a:extLst>
                    <a:ext uri="{9D8B030D-6E8A-4147-A177-3AD203B41FA5}">
                      <a16:colId xmlns:a16="http://schemas.microsoft.com/office/drawing/2014/main" val="243053906"/>
                    </a:ext>
                  </a:extLst>
                </a:gridCol>
                <a:gridCol w="815340">
                  <a:extLst>
                    <a:ext uri="{9D8B030D-6E8A-4147-A177-3AD203B41FA5}">
                      <a16:colId xmlns:a16="http://schemas.microsoft.com/office/drawing/2014/main" val="2318755934"/>
                    </a:ext>
                  </a:extLst>
                </a:gridCol>
                <a:gridCol w="381000">
                  <a:extLst>
                    <a:ext uri="{9D8B030D-6E8A-4147-A177-3AD203B41FA5}">
                      <a16:colId xmlns:a16="http://schemas.microsoft.com/office/drawing/2014/main" val="485108977"/>
                    </a:ext>
                  </a:extLst>
                </a:gridCol>
                <a:gridCol w="434340">
                  <a:extLst>
                    <a:ext uri="{9D8B030D-6E8A-4147-A177-3AD203B41FA5}">
                      <a16:colId xmlns:a16="http://schemas.microsoft.com/office/drawing/2014/main" val="933983069"/>
                    </a:ext>
                  </a:extLst>
                </a:gridCol>
                <a:gridCol w="716280">
                  <a:extLst>
                    <a:ext uri="{9D8B030D-6E8A-4147-A177-3AD203B41FA5}">
                      <a16:colId xmlns:a16="http://schemas.microsoft.com/office/drawing/2014/main" val="2743700876"/>
                    </a:ext>
                  </a:extLst>
                </a:gridCol>
                <a:gridCol w="457200">
                  <a:extLst>
                    <a:ext uri="{9D8B030D-6E8A-4147-A177-3AD203B41FA5}">
                      <a16:colId xmlns:a16="http://schemas.microsoft.com/office/drawing/2014/main" val="941267640"/>
                    </a:ext>
                  </a:extLst>
                </a:gridCol>
                <a:gridCol w="441960">
                  <a:extLst>
                    <a:ext uri="{9D8B030D-6E8A-4147-A177-3AD203B41FA5}">
                      <a16:colId xmlns:a16="http://schemas.microsoft.com/office/drawing/2014/main" val="4087808348"/>
                    </a:ext>
                  </a:extLst>
                </a:gridCol>
                <a:gridCol w="845820">
                  <a:extLst>
                    <a:ext uri="{9D8B030D-6E8A-4147-A177-3AD203B41FA5}">
                      <a16:colId xmlns:a16="http://schemas.microsoft.com/office/drawing/2014/main" val="2417816064"/>
                    </a:ext>
                  </a:extLst>
                </a:gridCol>
                <a:gridCol w="487680">
                  <a:extLst>
                    <a:ext uri="{9D8B030D-6E8A-4147-A177-3AD203B41FA5}">
                      <a16:colId xmlns:a16="http://schemas.microsoft.com/office/drawing/2014/main" val="1413629200"/>
                    </a:ext>
                  </a:extLst>
                </a:gridCol>
                <a:gridCol w="419100">
                  <a:extLst>
                    <a:ext uri="{9D8B030D-6E8A-4147-A177-3AD203B41FA5}">
                      <a16:colId xmlns:a16="http://schemas.microsoft.com/office/drawing/2014/main" val="3568533489"/>
                    </a:ext>
                  </a:extLst>
                </a:gridCol>
                <a:gridCol w="457200">
                  <a:extLst>
                    <a:ext uri="{9D8B030D-6E8A-4147-A177-3AD203B41FA5}">
                      <a16:colId xmlns:a16="http://schemas.microsoft.com/office/drawing/2014/main" val="2489302752"/>
                    </a:ext>
                  </a:extLst>
                </a:gridCol>
                <a:gridCol w="495300">
                  <a:extLst>
                    <a:ext uri="{9D8B030D-6E8A-4147-A177-3AD203B41FA5}">
                      <a16:colId xmlns:a16="http://schemas.microsoft.com/office/drawing/2014/main" val="2881511503"/>
                    </a:ext>
                  </a:extLst>
                </a:gridCol>
                <a:gridCol w="302260">
                  <a:extLst>
                    <a:ext uri="{9D8B030D-6E8A-4147-A177-3AD203B41FA5}">
                      <a16:colId xmlns:a16="http://schemas.microsoft.com/office/drawing/2014/main" val="4267828422"/>
                    </a:ext>
                  </a:extLst>
                </a:gridCol>
                <a:gridCol w="553720">
                  <a:extLst>
                    <a:ext uri="{9D8B030D-6E8A-4147-A177-3AD203B41FA5}">
                      <a16:colId xmlns:a16="http://schemas.microsoft.com/office/drawing/2014/main" val="1580826969"/>
                    </a:ext>
                  </a:extLst>
                </a:gridCol>
                <a:gridCol w="437167">
                  <a:extLst>
                    <a:ext uri="{9D8B030D-6E8A-4147-A177-3AD203B41FA5}">
                      <a16:colId xmlns:a16="http://schemas.microsoft.com/office/drawing/2014/main" val="3490815801"/>
                    </a:ext>
                  </a:extLst>
                </a:gridCol>
              </a:tblGrid>
              <a:tr h="607395">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COMPANY </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AGITATOR </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BLOWER</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COMP</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EXPANSION TURBINE</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EXTRUDER </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EXTRUDER ASSOCIATED EQPT.</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FIN</a:t>
                      </a:r>
                      <a:br>
                        <a:rPr lang="en-US" sz="800" b="1" u="none" strike="noStrike" kern="1200" dirty="0">
                          <a:solidFill>
                            <a:schemeClr val="bg1"/>
                          </a:solidFill>
                          <a:effectLst/>
                          <a:latin typeface="Montserrat" panose="00000500000000000000" pitchFamily="2" charset="0"/>
                          <a:ea typeface="+mn-ea"/>
                          <a:cs typeface="Arial" panose="020B0604020202020204" pitchFamily="34" charset="0"/>
                        </a:rPr>
                      </a:b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FAN</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GEAR</a:t>
                      </a:r>
                      <a:br>
                        <a:rPr lang="en-US" sz="800" b="1" u="none" strike="noStrike" kern="1200" dirty="0">
                          <a:solidFill>
                            <a:schemeClr val="bg1"/>
                          </a:solidFill>
                          <a:effectLst/>
                          <a:latin typeface="Montserrat" panose="00000500000000000000" pitchFamily="2" charset="0"/>
                          <a:ea typeface="+mn-ea"/>
                          <a:cs typeface="Arial" panose="020B0604020202020204" pitchFamily="34" charset="0"/>
                        </a:rPr>
                      </a:b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BOX</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HYDRAULIC TURBINE</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HYPER COMP</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ID / FD</a:t>
                      </a:r>
                      <a:br>
                        <a:rPr lang="en-US" sz="800" b="1" u="none" strike="noStrike" kern="1200" dirty="0">
                          <a:solidFill>
                            <a:schemeClr val="bg1"/>
                          </a:solidFill>
                          <a:effectLst/>
                          <a:latin typeface="Montserrat" panose="00000500000000000000" pitchFamily="2" charset="0"/>
                          <a:ea typeface="+mn-ea"/>
                          <a:cs typeface="Arial" panose="020B0604020202020204" pitchFamily="34" charset="0"/>
                        </a:rPr>
                      </a:b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FAN</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MISC ROTARY EQU</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MOTOR </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PUMP</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RECIP COMP</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SCREW COMP</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STG</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TURBINE </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tc>
                  <a:txBody>
                    <a:bodyPr/>
                    <a:lstStyle/>
                    <a:p>
                      <a:pPr marL="0" algn="ctr" defTabSz="914400" rtl="0" eaLnBrk="1" fontAlgn="ctr" latinLnBrk="0" hangingPunct="1">
                        <a:buNone/>
                      </a:pP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Grand</a:t>
                      </a:r>
                      <a:br>
                        <a:rPr lang="en-US" sz="800" b="1" u="none" strike="noStrike" kern="1200" dirty="0">
                          <a:solidFill>
                            <a:schemeClr val="bg1"/>
                          </a:solidFill>
                          <a:effectLst/>
                          <a:latin typeface="Montserrat" panose="00000500000000000000" pitchFamily="2" charset="0"/>
                          <a:ea typeface="+mn-ea"/>
                          <a:cs typeface="Arial" panose="020B0604020202020204" pitchFamily="34" charset="0"/>
                        </a:rPr>
                      </a:br>
                      <a:r>
                        <a:rPr lang="en-US" sz="800" b="1" u="none" strike="noStrike" kern="1200" dirty="0">
                          <a:solidFill>
                            <a:schemeClr val="bg1"/>
                          </a:solidFill>
                          <a:effectLst/>
                          <a:latin typeface="Montserrat" panose="00000500000000000000" pitchFamily="2" charset="0"/>
                          <a:ea typeface="+mn-ea"/>
                          <a:cs typeface="Arial" panose="020B0604020202020204" pitchFamily="34" charset="0"/>
                        </a:rPr>
                        <a:t>Total</a:t>
                      </a:r>
                    </a:p>
                  </a:txBody>
                  <a:tcPr marL="0" marR="0" marT="0"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9E0000"/>
                    </a:solidFill>
                  </a:tcPr>
                </a:tc>
                <a:extLst>
                  <a:ext uri="{0D108BD9-81ED-4DB2-BD59-A6C34878D82A}">
                    <a16:rowId xmlns:a16="http://schemas.microsoft.com/office/drawing/2014/main" val="2435394085"/>
                  </a:ext>
                </a:extLst>
              </a:tr>
              <a:tr h="246884">
                <a:tc>
                  <a:txBody>
                    <a:bodyPr/>
                    <a:lstStyle/>
                    <a:p>
                      <a:pPr algn="ctr" fontAlgn="ctr">
                        <a:buNone/>
                      </a:pPr>
                      <a:r>
                        <a:rPr lang="en-US" sz="800" b="1" u="none" strike="noStrike" dirty="0">
                          <a:effectLst/>
                        </a:rPr>
                        <a:t>AL BAYRONI</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16</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18</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7</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68</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72380992"/>
                  </a:ext>
                </a:extLst>
              </a:tr>
              <a:tr h="164766">
                <a:tc>
                  <a:txBody>
                    <a:bodyPr/>
                    <a:lstStyle/>
                    <a:p>
                      <a:pPr algn="ctr" fontAlgn="ctr">
                        <a:buNone/>
                      </a:pPr>
                      <a:r>
                        <a:rPr lang="en-US" sz="800" b="1" u="none" strike="noStrike" dirty="0">
                          <a:effectLst/>
                        </a:rPr>
                        <a:t>APCC</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39263458"/>
                  </a:ext>
                </a:extLst>
              </a:tr>
              <a:tr h="164766">
                <a:tc>
                  <a:txBody>
                    <a:bodyPr/>
                    <a:lstStyle/>
                    <a:p>
                      <a:pPr algn="ctr" fontAlgn="ctr">
                        <a:buNone/>
                      </a:pPr>
                      <a:r>
                        <a:rPr lang="en-US" sz="800" b="1" u="none" strike="noStrike" dirty="0">
                          <a:effectLst/>
                        </a:rPr>
                        <a:t>AR-RAZI</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28</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98</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46601733"/>
                  </a:ext>
                </a:extLst>
              </a:tr>
              <a:tr h="164766">
                <a:tc>
                  <a:txBody>
                    <a:bodyPr/>
                    <a:lstStyle/>
                    <a:p>
                      <a:pPr algn="ctr" fontAlgn="ctr">
                        <a:buNone/>
                      </a:pPr>
                      <a:r>
                        <a:rPr lang="en-US" sz="800" b="1" u="none" strike="noStrike" dirty="0">
                          <a:effectLst/>
                        </a:rPr>
                        <a:t>GAS</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80243973"/>
                  </a:ext>
                </a:extLst>
              </a:tr>
              <a:tr h="164766">
                <a:tc>
                  <a:txBody>
                    <a:bodyPr/>
                    <a:lstStyle/>
                    <a:p>
                      <a:pPr algn="ctr" fontAlgn="ctr">
                        <a:buNone/>
                      </a:pPr>
                      <a:r>
                        <a:rPr lang="en-US" sz="800" b="1" u="none" strike="noStrike" dirty="0">
                          <a:effectLst/>
                        </a:rPr>
                        <a:t>IBN RUSHD</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5</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95002434"/>
                  </a:ext>
                </a:extLst>
              </a:tr>
              <a:tr h="164766">
                <a:tc>
                  <a:txBody>
                    <a:bodyPr/>
                    <a:lstStyle/>
                    <a:p>
                      <a:pPr algn="ctr" fontAlgn="ctr">
                        <a:buNone/>
                      </a:pPr>
                      <a:r>
                        <a:rPr lang="en-US" sz="800" b="1" u="none" strike="noStrike">
                          <a:effectLst/>
                        </a:rPr>
                        <a:t>IBN SINA</a:t>
                      </a:r>
                      <a:endParaRPr lang="en-US" sz="800" b="1"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3899915"/>
                  </a:ext>
                </a:extLst>
              </a:tr>
              <a:tr h="164766">
                <a:tc>
                  <a:txBody>
                    <a:bodyPr/>
                    <a:lstStyle/>
                    <a:p>
                      <a:pPr algn="ctr" fontAlgn="ctr">
                        <a:buNone/>
                      </a:pPr>
                      <a:r>
                        <a:rPr lang="en-US" sz="800" b="1" u="none" strike="noStrike" dirty="0">
                          <a:effectLst/>
                        </a:rPr>
                        <a:t>IBN ZAHR</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3</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133</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54982210"/>
                  </a:ext>
                </a:extLst>
              </a:tr>
              <a:tr h="164766">
                <a:tc>
                  <a:txBody>
                    <a:bodyPr/>
                    <a:lstStyle/>
                    <a:p>
                      <a:pPr algn="ctr" fontAlgn="ctr">
                        <a:buNone/>
                      </a:pPr>
                      <a:r>
                        <a:rPr lang="en-US" sz="800" b="1" u="none" strike="noStrike" dirty="0">
                          <a:effectLst/>
                        </a:rPr>
                        <a:t>KEMYA</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7</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11590370"/>
                  </a:ext>
                </a:extLst>
              </a:tr>
              <a:tr h="164766">
                <a:tc>
                  <a:txBody>
                    <a:bodyPr/>
                    <a:lstStyle/>
                    <a:p>
                      <a:pPr algn="ctr" fontAlgn="ctr">
                        <a:buNone/>
                      </a:pPr>
                      <a:r>
                        <a:rPr lang="en-US" sz="800" b="1" u="none" strike="noStrike" dirty="0">
                          <a:effectLst/>
                        </a:rPr>
                        <a:t>MAADEN</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48523573"/>
                  </a:ext>
                </a:extLst>
              </a:tr>
              <a:tr h="246884">
                <a:tc>
                  <a:txBody>
                    <a:bodyPr/>
                    <a:lstStyle/>
                    <a:p>
                      <a:pPr algn="ctr" fontAlgn="ctr">
                        <a:buNone/>
                      </a:pPr>
                      <a:r>
                        <a:rPr lang="en-US" sz="800" b="1" u="none" strike="noStrike" dirty="0">
                          <a:effectLst/>
                        </a:rPr>
                        <a:t>PETRO RABIGH</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5</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38</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59032278"/>
                  </a:ext>
                </a:extLst>
              </a:tr>
              <a:tr h="246884">
                <a:tc>
                  <a:txBody>
                    <a:bodyPr/>
                    <a:lstStyle/>
                    <a:p>
                      <a:pPr algn="ctr" fontAlgn="ctr">
                        <a:buNone/>
                      </a:pPr>
                      <a:r>
                        <a:rPr lang="en-US" sz="800" b="1" u="none" strike="noStrike" dirty="0">
                          <a:effectLst/>
                        </a:rPr>
                        <a:t>PETROKEMYA</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20555552"/>
                  </a:ext>
                </a:extLst>
              </a:tr>
              <a:tr h="164766">
                <a:tc>
                  <a:txBody>
                    <a:bodyPr/>
                    <a:lstStyle/>
                    <a:p>
                      <a:pPr algn="ctr" fontAlgn="ctr">
                        <a:buNone/>
                      </a:pPr>
                      <a:r>
                        <a:rPr lang="en-US" sz="800" b="1" u="none" strike="noStrike" dirty="0">
                          <a:effectLst/>
                        </a:rPr>
                        <a:t>SADARA</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08990540"/>
                  </a:ext>
                </a:extLst>
              </a:tr>
              <a:tr h="164766">
                <a:tc>
                  <a:txBody>
                    <a:bodyPr/>
                    <a:lstStyle/>
                    <a:p>
                      <a:pPr algn="ctr" fontAlgn="ctr">
                        <a:buNone/>
                      </a:pPr>
                      <a:r>
                        <a:rPr lang="en-US" sz="800" b="1" u="none" strike="noStrike" dirty="0">
                          <a:effectLst/>
                        </a:rPr>
                        <a:t>SAFCO</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98225593"/>
                  </a:ext>
                </a:extLst>
              </a:tr>
              <a:tr h="164766">
                <a:tc>
                  <a:txBody>
                    <a:bodyPr/>
                    <a:lstStyle/>
                    <a:p>
                      <a:pPr algn="ctr" fontAlgn="ctr">
                        <a:buNone/>
                      </a:pPr>
                      <a:r>
                        <a:rPr lang="en-US" sz="800" b="1" u="none" strike="noStrike" dirty="0">
                          <a:effectLst/>
                        </a:rPr>
                        <a:t>SAHARA</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98347476"/>
                  </a:ext>
                </a:extLst>
              </a:tr>
              <a:tr h="164766">
                <a:tc>
                  <a:txBody>
                    <a:bodyPr/>
                    <a:lstStyle/>
                    <a:p>
                      <a:pPr algn="ctr" fontAlgn="ctr">
                        <a:buNone/>
                      </a:pPr>
                      <a:r>
                        <a:rPr lang="en-US" sz="800" b="1" u="none" strike="noStrike" dirty="0">
                          <a:effectLst/>
                        </a:rPr>
                        <a:t>SAMAC</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37</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194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7595433"/>
                  </a:ext>
                </a:extLst>
              </a:tr>
              <a:tr h="164766">
                <a:tc>
                  <a:txBody>
                    <a:bodyPr/>
                    <a:lstStyle/>
                    <a:p>
                      <a:pPr algn="ctr" fontAlgn="ctr">
                        <a:buNone/>
                      </a:pPr>
                      <a:r>
                        <a:rPr lang="en-US" sz="800" b="1" u="none" strike="noStrike" dirty="0">
                          <a:effectLst/>
                        </a:rPr>
                        <a:t>SAMREF</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16133880"/>
                  </a:ext>
                </a:extLst>
              </a:tr>
              <a:tr h="164766">
                <a:tc>
                  <a:txBody>
                    <a:bodyPr/>
                    <a:lstStyle/>
                    <a:p>
                      <a:pPr algn="ctr" fontAlgn="ctr">
                        <a:buNone/>
                      </a:pPr>
                      <a:r>
                        <a:rPr lang="en-US" sz="800" b="1" u="none" strike="noStrike">
                          <a:effectLst/>
                        </a:rPr>
                        <a:t>SATORP</a:t>
                      </a:r>
                      <a:endParaRPr lang="en-US" sz="800" b="1"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19</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129</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93957562"/>
                  </a:ext>
                </a:extLst>
              </a:tr>
              <a:tr h="246884">
                <a:tc>
                  <a:txBody>
                    <a:bodyPr/>
                    <a:lstStyle/>
                    <a:p>
                      <a:pPr algn="ctr" fontAlgn="ctr">
                        <a:buNone/>
                      </a:pPr>
                      <a:r>
                        <a:rPr lang="en-US" sz="800" b="1" u="none" strike="noStrike" dirty="0">
                          <a:effectLst/>
                        </a:rPr>
                        <a:t>SAUDI KAYAN</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147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143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655</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78612637"/>
                  </a:ext>
                </a:extLst>
              </a:tr>
              <a:tr h="164766">
                <a:tc>
                  <a:txBody>
                    <a:bodyPr/>
                    <a:lstStyle/>
                    <a:p>
                      <a:pPr algn="ctr" fontAlgn="ctr">
                        <a:buNone/>
                      </a:pPr>
                      <a:r>
                        <a:rPr lang="en-US" sz="800" b="1" u="none" strike="noStrike" dirty="0">
                          <a:effectLst/>
                        </a:rPr>
                        <a:t>S-CHEM</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186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5</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327</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12557971"/>
                  </a:ext>
                </a:extLst>
              </a:tr>
              <a:tr h="164766">
                <a:tc>
                  <a:txBody>
                    <a:bodyPr/>
                    <a:lstStyle/>
                    <a:p>
                      <a:pPr algn="ctr" fontAlgn="ctr">
                        <a:buNone/>
                      </a:pPr>
                      <a:r>
                        <a:rPr lang="en-US" sz="800" b="1" u="none" strike="noStrike" dirty="0">
                          <a:effectLst/>
                        </a:rPr>
                        <a:t>SHARQ</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6</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62306804"/>
                  </a:ext>
                </a:extLst>
              </a:tr>
              <a:tr h="164766">
                <a:tc>
                  <a:txBody>
                    <a:bodyPr/>
                    <a:lstStyle/>
                    <a:p>
                      <a:pPr algn="ctr" fontAlgn="ctr">
                        <a:buNone/>
                      </a:pPr>
                      <a:r>
                        <a:rPr lang="en-US" sz="800" b="1" u="none" strike="noStrike" dirty="0">
                          <a:effectLst/>
                        </a:rPr>
                        <a:t>SIPCHEM</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40</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32781742"/>
                  </a:ext>
                </a:extLst>
              </a:tr>
              <a:tr h="164766">
                <a:tc>
                  <a:txBody>
                    <a:bodyPr/>
                    <a:lstStyle/>
                    <a:p>
                      <a:pPr algn="ctr" fontAlgn="ctr">
                        <a:buNone/>
                      </a:pPr>
                      <a:r>
                        <a:rPr lang="en-US" sz="800" b="1" u="none" strike="noStrike" dirty="0">
                          <a:effectLst/>
                        </a:rPr>
                        <a:t>TASNEE</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23</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28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30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16</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152</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10</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376</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62781761"/>
                  </a:ext>
                </a:extLst>
              </a:tr>
              <a:tr h="164766">
                <a:tc>
                  <a:txBody>
                    <a:bodyPr/>
                    <a:lstStyle/>
                    <a:p>
                      <a:pPr algn="ctr" fontAlgn="ctr">
                        <a:buNone/>
                      </a:pPr>
                      <a:r>
                        <a:rPr lang="en-US" sz="800" b="1" u="none" strike="noStrike" dirty="0">
                          <a:effectLst/>
                        </a:rPr>
                        <a:t>YANPET</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1</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6</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19093515"/>
                  </a:ext>
                </a:extLst>
              </a:tr>
              <a:tr h="164766">
                <a:tc>
                  <a:txBody>
                    <a:bodyPr/>
                    <a:lstStyle/>
                    <a:p>
                      <a:pPr algn="ctr" fontAlgn="ctr">
                        <a:buNone/>
                      </a:pPr>
                      <a:r>
                        <a:rPr lang="en-US" sz="800" b="1" u="none" strike="noStrike" dirty="0">
                          <a:effectLst/>
                        </a:rPr>
                        <a:t>YASREF </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4</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12</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9</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8</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7</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 </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 </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a:effectLst/>
                        </a:rPr>
                        <a:t>5</a:t>
                      </a:r>
                      <a:endParaRPr lang="en-US" sz="800" b="0" i="0" u="none" strike="noStrike">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ctr">
                        <a:buNone/>
                      </a:pPr>
                      <a:r>
                        <a:rPr lang="en-US" sz="800" u="none" strike="noStrike" dirty="0">
                          <a:effectLst/>
                        </a:rPr>
                        <a:t>45</a:t>
                      </a:r>
                      <a:endParaRPr lang="en-US" sz="800" b="0"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63963479"/>
                  </a:ext>
                </a:extLst>
              </a:tr>
              <a:tr h="164766">
                <a:tc>
                  <a:txBody>
                    <a:bodyPr/>
                    <a:lstStyle/>
                    <a:p>
                      <a:pPr algn="ctr" fontAlgn="ctr">
                        <a:buNone/>
                      </a:pPr>
                      <a:r>
                        <a:rPr lang="en-US" sz="800" b="1" u="none" strike="noStrike" dirty="0">
                          <a:effectLst/>
                        </a:rPr>
                        <a:t>Grand Total</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149</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195</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200</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12</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82</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198</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195</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157</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2</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67</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304</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312</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327</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14</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4</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2</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130</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tc>
                  <a:txBody>
                    <a:bodyPr/>
                    <a:lstStyle/>
                    <a:p>
                      <a:pPr algn="ctr" fontAlgn="ctr">
                        <a:buNone/>
                      </a:pPr>
                      <a:r>
                        <a:rPr lang="en-US" sz="800" u="none" strike="noStrike" dirty="0">
                          <a:effectLst/>
                        </a:rPr>
                        <a:t>2351</a:t>
                      </a:r>
                      <a:endParaRPr lang="en-US" sz="800" b="1" i="0" u="none" strike="noStrike" dirty="0">
                        <a:solidFill>
                          <a:srgbClr val="000000"/>
                        </a:solidFill>
                        <a:effectLst/>
                        <a:latin typeface="Calibri" panose="020F0502020204030204" pitchFamily="34" charset="0"/>
                      </a:endParaRPr>
                    </a:p>
                  </a:txBody>
                  <a:tcPr marL="6639" marR="6639" marT="6639"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lnTlToBr w="12700" cmpd="sng">
                      <a:noFill/>
                      <a:prstDash val="solid"/>
                    </a:lnTlToBr>
                    <a:lnBlToTr w="12700" cmpd="sng">
                      <a:noFill/>
                      <a:prstDash val="solid"/>
                    </a:lnBlToTr>
                    <a:solidFill>
                      <a:srgbClr val="D2D2D2"/>
                    </a:solidFill>
                  </a:tcPr>
                </a:tc>
                <a:extLst>
                  <a:ext uri="{0D108BD9-81ED-4DB2-BD59-A6C34878D82A}">
                    <a16:rowId xmlns:a16="http://schemas.microsoft.com/office/drawing/2014/main" val="3034218495"/>
                  </a:ext>
                </a:extLst>
              </a:tr>
            </a:tbl>
          </a:graphicData>
        </a:graphic>
      </p:graphicFrame>
      <p:pic>
        <p:nvPicPr>
          <p:cNvPr id="4" name="Slide 18 Voiceover">
            <a:hlinkClick r:id="" action="ppaction://media"/>
            <a:extLst>
              <a:ext uri="{FF2B5EF4-FFF2-40B4-BE49-F238E27FC236}">
                <a16:creationId xmlns:a16="http://schemas.microsoft.com/office/drawing/2014/main" id="{93F6D58B-149E-0C20-A099-D7157FB845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7755" y="7217263"/>
            <a:ext cx="487363" cy="487363"/>
          </a:xfrm>
          <a:prstGeom prst="rect">
            <a:avLst/>
          </a:prstGeom>
        </p:spPr>
      </p:pic>
    </p:spTree>
    <p:extLst>
      <p:ext uri="{BB962C8B-B14F-4D97-AF65-F5344CB8AC3E}">
        <p14:creationId xmlns:p14="http://schemas.microsoft.com/office/powerpoint/2010/main" val="23182374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1510">
        <p159:morph option="byObject"/>
      </p:transition>
    </mc:Choice>
    <mc:Fallback xmlns="">
      <p:transition spd="slow" advTm="115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175C4-DC5A-DD19-41FA-223F414C5FBC}"/>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AC53CAD0-CAD5-0B84-806E-F6A4E22CB131}"/>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1DB4B611-8B12-F87C-87B7-155D75CECCE8}"/>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DE430B21-EB0E-787B-548C-91D4E648BF48}"/>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48371754-3CBF-8236-F839-3D71B28252CD}"/>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9B01CA6E-5CB9-91EC-D6A9-C535FC8E4055}"/>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4BF48AC1-7595-0FB8-6B93-090A7C7DCD55}"/>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773AB747-97C5-6560-093E-819E7AA4147C}"/>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930B5CDC-B402-AFF0-6B2B-0FAC9F317A9B}"/>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044DBDE8-0BA0-6611-4A6D-80AB466771CF}"/>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02E47CE0-8DD4-8490-75A0-BD77C2C7AB27}"/>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87489E6B-2B3F-B1C8-7B3C-A48F41E1D98F}"/>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5F5217B6-2029-01B0-F0E2-7286C1FC3A8D}"/>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979207C9-01E8-3F7D-A1B3-0A395FD4B561}"/>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F8057FEA-B902-0404-4D4C-1F7205A98D2E}"/>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82587A83-5606-0F40-8FF8-E57D214B40E1}"/>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D64E3501-DAA7-2D1F-E22D-8C655CE0E899}"/>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192CC851-FDB6-5F17-8559-D799E0A40EE3}"/>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0FCAF8A8-188E-CBE5-AFA6-8E91E7F1C924}"/>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4" action="ppaction://hlinksldjump"/>
              <a:extLst>
                <a:ext uri="{FF2B5EF4-FFF2-40B4-BE49-F238E27FC236}">
                  <a16:creationId xmlns:a16="http://schemas.microsoft.com/office/drawing/2014/main" id="{007874A7-DBED-EDE0-F9AA-0CA1A435C64A}"/>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5" action="ppaction://hlinksldjump"/>
              <a:extLst>
                <a:ext uri="{FF2B5EF4-FFF2-40B4-BE49-F238E27FC236}">
                  <a16:creationId xmlns:a16="http://schemas.microsoft.com/office/drawing/2014/main" id="{DC4CB09E-5E71-A1DD-EDC7-31AED8BD5BAA}"/>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6" action="ppaction://hlinksldjump"/>
              <a:extLst>
                <a:ext uri="{FF2B5EF4-FFF2-40B4-BE49-F238E27FC236}">
                  <a16:creationId xmlns:a16="http://schemas.microsoft.com/office/drawing/2014/main" id="{C6A0FAA2-E177-AA4E-F759-B2EDBBCFF06A}"/>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7" action="ppaction://hlinksldjump"/>
              <a:extLst>
                <a:ext uri="{FF2B5EF4-FFF2-40B4-BE49-F238E27FC236}">
                  <a16:creationId xmlns:a16="http://schemas.microsoft.com/office/drawing/2014/main" id="{0FD02A4C-48A5-238E-9DAA-F484F25F93FE}"/>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8" action="ppaction://hlinksldjump"/>
              <a:extLst>
                <a:ext uri="{FF2B5EF4-FFF2-40B4-BE49-F238E27FC236}">
                  <a16:creationId xmlns:a16="http://schemas.microsoft.com/office/drawing/2014/main" id="{7B2C90C7-2307-CA61-C3AA-5E69A1889FC8}"/>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9" action="ppaction://hlinksldjump"/>
              <a:extLst>
                <a:ext uri="{FF2B5EF4-FFF2-40B4-BE49-F238E27FC236}">
                  <a16:creationId xmlns:a16="http://schemas.microsoft.com/office/drawing/2014/main" id="{64465CF4-3244-D3E6-53BB-0F30CE05FB9D}"/>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10" action="ppaction://hlinksldjump"/>
              <a:extLst>
                <a:ext uri="{FF2B5EF4-FFF2-40B4-BE49-F238E27FC236}">
                  <a16:creationId xmlns:a16="http://schemas.microsoft.com/office/drawing/2014/main" id="{EA7768B0-4FD7-F721-7AB3-B5ACAF79D1C4}"/>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11" action="ppaction://hlinksldjump"/>
              <a:extLst>
                <a:ext uri="{FF2B5EF4-FFF2-40B4-BE49-F238E27FC236}">
                  <a16:creationId xmlns:a16="http://schemas.microsoft.com/office/drawing/2014/main" id="{7B08D949-BDBB-5D3A-2062-9C86A66B870A}"/>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07495D75-2AFF-1110-0A09-BDF7ACD4B96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9130009E-0025-85DC-1217-05DFCD849400}"/>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78EA8329-4EC0-C29A-11C7-2C8C7908FFEF}"/>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FB64D634-EE2D-A9D3-613B-95DC06DAB3AB}"/>
                </a:ext>
              </a:extLst>
            </p:cNvPr>
            <p:cNvPicPr>
              <a:picLocks noChangeAspect="1"/>
            </p:cNvPicPr>
            <p:nvPr/>
          </p:nvPicPr>
          <p:blipFill>
            <a:blip r:embed="rId14">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A1598B3D-2D17-7FE0-DFC5-22178E54A638}"/>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5388CDC3-8A93-2E99-A9F8-67007BDBD32C}"/>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pic>
        <p:nvPicPr>
          <p:cNvPr id="6" name="Slide 19 Voiceover">
            <a:hlinkClick r:id="" action="ppaction://media"/>
            <a:extLst>
              <a:ext uri="{FF2B5EF4-FFF2-40B4-BE49-F238E27FC236}">
                <a16:creationId xmlns:a16="http://schemas.microsoft.com/office/drawing/2014/main" id="{D87D29A2-A027-7C14-F264-4B03462D4B80}"/>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50863" y="7189521"/>
            <a:ext cx="487363" cy="487363"/>
          </a:xfrm>
          <a:prstGeom prst="rect">
            <a:avLst/>
          </a:prstGeom>
        </p:spPr>
      </p:pic>
    </p:spTree>
    <p:extLst>
      <p:ext uri="{BB962C8B-B14F-4D97-AF65-F5344CB8AC3E}">
        <p14:creationId xmlns:p14="http://schemas.microsoft.com/office/powerpoint/2010/main" val="16248545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150">
        <p159:morph option="byObject"/>
      </p:transition>
    </mc:Choice>
    <mc:Fallback xmlns="">
      <p:transition spd="slow" advTm="51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48A0FCB-6D6A-E9ED-C8CC-3B7696C35254}"/>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706B3AD5-2626-6B2A-2830-32433BBE8D17}"/>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C4FA7DE9-A93A-37BB-0AAE-93228ADB6794}"/>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7FD479C3-4E74-65BD-38AD-2B3ECD09DD6E}"/>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0E2FD3BA-436B-1B87-D2A9-805E4C017AD8}"/>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68B70606-673F-B164-0186-19C010DA3A63}"/>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DA39A3D6-3ECB-8EC4-3593-FE6FE33F1C82}"/>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541385AC-87BC-E4B8-ABE3-7F8F18CC8374}"/>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FDA10195-9C6D-9EE7-AB71-4A41B9AA324B}"/>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0AE790E2-4745-FE66-80A5-D26EE42A1220}"/>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83FA08B3-E460-C711-B39E-9D89A69E20E2}"/>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4360DF58-507D-A8FD-9C67-BB53ED9DF9E5}"/>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97C4227A-9AED-3D58-C8D9-903872AB6E8C}"/>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992F8A73-726E-CDDC-2B7A-25BC53B7E47C}"/>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7F3E7CB7-B436-B649-7053-8EFEE430EE2C}"/>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8D810F10-41BC-6379-F547-CF44CB5EE49C}"/>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C399890C-59A3-2293-6D4B-7D90B34A12FF}"/>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85022F38-7AFE-B95E-0579-24313F0735BF}"/>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9AFFCBC8-DC97-2EF7-216A-EC0F43964640}"/>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7F0C80AA-ADDB-E1C4-6686-10F2386E8BF2}"/>
                </a:ext>
              </a:extLst>
            </p:cNvPr>
            <p:cNvSpPr>
              <a:spLocks noChangeArrowheads="1"/>
            </p:cNvSpPr>
            <p:nvPr/>
          </p:nvSpPr>
          <p:spPr bwMode="auto">
            <a:xfrm>
              <a:off x="7915121" y="633355"/>
              <a:ext cx="1127398"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4B2AC050-2AD7-7D32-09AD-2246D6F7F6CB}"/>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98084197-8928-93C0-69EE-3A4DEEDE0B34}"/>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E58D4B31-F609-F911-CE1A-B9DA9DCFEE7B}"/>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780F1D85-1D85-1019-E3A0-30568C0B3939}"/>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5FB29DF2-BA45-A11C-0E6C-19421DB66C2C}"/>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CD881DC3-6C49-1B6B-083F-5481FF99CCC3}"/>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AD4AF324-9297-C2EF-7B14-2B2023CF413D}"/>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D0EE9E5F-562E-DDEF-B4AE-138FA1B21A6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75182B6A-5F0A-78E2-017A-16270B41C74F}"/>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2A32E86B-D89C-E4FF-62F0-44544BC1BCC2}"/>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B9D7FBF9-2A86-E318-A6F4-CEA2FBA0F872}"/>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42335088-C383-9FA0-3344-AE914DAC6BCB}"/>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7E1B47A7-D713-7635-F7AF-7E9E7A98D5AF}"/>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1287181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51756C7-7E3C-41FC-EE62-E07A5CDF4481}"/>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0C457E06-DC05-40DD-C2F4-60C848A61D80}"/>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CC9C3D80-6B56-AE6D-626D-976AA91BF2AA}"/>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0E47900E-2E29-A70D-BAC2-E6DAF355330C}"/>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A8B5F644-A168-2FA4-F65C-BF24CFE45A1B}"/>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EC090473-0B47-329E-1EF3-14263BD968DB}"/>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B9E0B1A0-C060-15FE-E4CD-4FE979B53B2A}"/>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4D53DBF6-AD7F-3F50-2677-DD8E37BB44EB}"/>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310DC1E3-6C02-AC70-92E0-2B4D6443C143}"/>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6490F753-393E-A8A4-E9F6-335DD98D45E1}"/>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79B4B73B-82B4-5962-B990-883459124A12}"/>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711D141D-0664-C4DB-2E51-FC2E0085AE35}"/>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8CCA3289-91C6-441D-1E87-457DB76C9E3E}"/>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2766DC78-A0D3-6D33-26F4-7F0E268D2784}"/>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931C0E16-56BA-453D-689E-B8D8E99D380D}"/>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02181705-0BCC-D05D-FBF6-329F7408E0E7}"/>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093F31CD-017D-6AB3-9EAF-25CF4F325371}"/>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982C3ACB-51F6-8820-9D0D-5827009B70D9}"/>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1567FA3E-4BDF-4C4D-E063-44177E494F0E}"/>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308B3DA5-E434-2DF2-107A-1E2EB9516EE4}"/>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F0982310-D7D2-49EA-7BF5-42D9DB35113D}"/>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D2E488BE-0368-0CE8-3011-209E29D7A2E3}"/>
                </a:ext>
              </a:extLst>
            </p:cNvPr>
            <p:cNvSpPr>
              <a:spLocks noChangeArrowheads="1"/>
            </p:cNvSpPr>
            <p:nvPr/>
          </p:nvSpPr>
          <p:spPr bwMode="auto">
            <a:xfrm>
              <a:off x="9430592" y="1261994"/>
              <a:ext cx="1127398"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MAN TURBO</a:t>
              </a:r>
            </a:p>
            <a:p>
              <a:pPr algn="ctr"/>
              <a:r>
                <a:rPr lang="en-IN" sz="1000" b="1" dirty="0">
                  <a:solidFill>
                    <a:schemeClr val="bg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AA685FDD-487B-53C1-1883-6D560139E339}"/>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22DDDE6F-2DF6-AF30-0AA8-F103C6251E2F}"/>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145E3E18-FAC2-1A2A-827A-59F4303C895E}"/>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44E87DF7-EC02-B972-E8C9-22FE65CC9CA8}"/>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C822D7A4-47BB-0910-D752-1C864E4C6C6E}"/>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5738E914-0261-7636-A908-CBCEF9778EA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81FDBC27-8C9A-0985-05D3-5D839C3E3134}"/>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3A6FB92D-D051-43E6-11F5-BEBF34730FC4}"/>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5C744F01-3EF4-3792-93B0-66791BDF886D}"/>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996E197B-9415-0FF9-B1D8-5211FEEBDE23}"/>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C905C469-6FC4-682F-7DD8-E9E2EF0ED856}"/>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2359947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2F7B236-201A-CD66-CF25-75E4427CFB7B}"/>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DB9ECE40-31CD-E80F-CC9E-6D9C2BA1E874}"/>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8E270AA9-83A7-6194-34A9-44FD87C5810F}"/>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F2321E7D-9DAE-A7FA-AF9C-4B84DCAAA409}"/>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C91E6B23-CF2C-44C5-A4DD-A38C9DCA7BFD}"/>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D7CBD187-D528-79D6-14D5-4F212A300A18}"/>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3CC67A55-2258-F8A8-CCF6-2CBBA571BDF2}"/>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9E837392-C27E-EFF0-06E1-14FB86BB29E1}"/>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A1C5E17F-4BF2-437B-C357-9CF523342DEC}"/>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082EF01B-09A9-40EB-51E8-A9063C2756F7}"/>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08D5371F-9793-D542-802B-1792273BA78D}"/>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4EDAFB12-459C-DC0E-21B2-F4B2951A87F9}"/>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EEF9A498-7BC7-8085-BA13-B302459F7652}"/>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9CCADB34-948F-EF2B-E75B-0D0D30FAD6C5}"/>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5B9C920D-91C9-12EB-906F-ECF531BA79BB}"/>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42553BD3-CC0A-1B60-0739-FE056E383228}"/>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4D69ECD7-8121-31DF-D127-A78D82EB6CDF}"/>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301F2FF9-3F34-9BC8-E5AF-E344D3084664}"/>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518F8DD3-4A5E-8070-66BF-24C6A77650DA}"/>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5EC886C3-2DE5-1C40-7DF1-F09C2DFAB4DB}"/>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17F441DE-BCD6-8D33-D255-A8EFB0939274}"/>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8182EB7C-4DFA-6213-3536-FD300CA01798}"/>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67F8B2E6-CEEC-4DE3-DF9B-378F77A53B03}"/>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18FE945B-AE9A-ED6C-332A-3AA8E8FA060A}"/>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C1C5A256-B528-3C7A-F3DD-F4C0018C1796}"/>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B67C48CA-2E41-75C5-8C60-7C69AD68BE81}"/>
                </a:ext>
              </a:extLst>
            </p:cNvPr>
            <p:cNvSpPr>
              <a:spLocks noChangeArrowheads="1"/>
            </p:cNvSpPr>
            <p:nvPr/>
          </p:nvSpPr>
          <p:spPr bwMode="auto">
            <a:xfrm>
              <a:off x="10062942" y="2779067"/>
              <a:ext cx="1121575"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SHIN NIPPON</a:t>
              </a:r>
            </a:p>
            <a:p>
              <a:pPr algn="ctr"/>
              <a:r>
                <a:rPr lang="en-IN" sz="1000" b="1" dirty="0">
                  <a:solidFill>
                    <a:schemeClr val="bg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48F9BE87-39A2-A6CF-840A-0071EC63D02A}"/>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CE9BE2BA-B6AA-AD58-EC36-025BDAB25C0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CAEC844E-D95B-1434-24C6-FCE7FCD4A299}"/>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89BBEDA4-7C3A-F983-FCDF-495CFD046A75}"/>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187B24B8-9C91-7DBC-52C7-79D4ADD4F04B}"/>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7CBA682F-BAA4-F853-D63F-61B5A1297B7D}"/>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7FB4938E-ADC0-9721-AB8C-5714B84502B8}"/>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2210012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989EFB1-F5E4-3F5A-13E7-8BA73031634B}"/>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FA63095F-B3DC-5CD6-535B-F7BFB2737EF3}"/>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CF3A6DFD-5F60-1AE0-7CC4-D6DE94153C43}"/>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1A82A0E6-84BB-77C7-636E-831904524ADC}"/>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F199E2F9-4395-D49C-4F36-47CB8C5B6CFF}"/>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7205C957-8635-4AA3-2166-BA1D0E44DC41}"/>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498D8A52-D802-672A-2A9E-3986FE51E384}"/>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BE5738DD-54FC-5372-2CCC-AEB2E074AF8C}"/>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5548FBF5-1BFD-E96B-9DD3-1F6D408053D0}"/>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47EB8693-536C-F95C-4A2D-05C45CE5226B}"/>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97F050BC-231E-9447-2C44-99CA7FD6266B}"/>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ABB14A15-3BEB-50A8-8BC2-036B37D6E083}"/>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1F508BEB-3A38-0BEA-3A25-4ECDB2D3F972}"/>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A253E73B-9C10-3311-4222-EA7D9C464F04}"/>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0D7ADE07-72AC-647E-77A6-3E6AFBE76573}"/>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8102CF15-E983-2CEC-5FE3-9DB68280A613}"/>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EAED97AD-DC05-7891-0CDE-9BB5611E093F}"/>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E17C85E5-CF0C-A45F-F22F-F55674039579}"/>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E4E8E5C4-61DB-FA6B-AC19-DE87655AB2A7}"/>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0245D047-50E9-2430-AD59-506BC4FAE448}"/>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FCC52E74-95A9-A14E-4E9A-2C9B8B7B810B}"/>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E440500C-548E-4981-061D-CDFE92BCA4EF}"/>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CF624C52-ABC6-0C76-B8D9-2B47014EAB43}"/>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85FC2138-6CB6-2D6C-D948-C7952206D7E2}"/>
                </a:ext>
              </a:extLst>
            </p:cNvPr>
            <p:cNvSpPr>
              <a:spLocks noChangeArrowheads="1"/>
            </p:cNvSpPr>
            <p:nvPr/>
          </p:nvSpPr>
          <p:spPr bwMode="auto">
            <a:xfrm>
              <a:off x="9430592" y="4297743"/>
              <a:ext cx="1127398"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COPPUS</a:t>
              </a:r>
            </a:p>
            <a:p>
              <a:pPr algn="ctr"/>
              <a:r>
                <a:rPr lang="en-IN" sz="1000" b="1" dirty="0">
                  <a:solidFill>
                    <a:schemeClr val="bg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1C5D0587-D9BD-0E82-3B28-B8D881E61FC7}"/>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26745E78-158D-7342-B7CC-711466F75BE4}"/>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DFDF1FEA-F225-4EFD-E338-A7B6C6F3451A}"/>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FBC18F39-6C5A-24CF-B56A-CDEE807EC20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A543C77A-99A4-70D5-C76F-398064BF3D17}"/>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DE4B9DAC-C549-181A-9B11-06B14CA89EE9}"/>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B3C331E8-0C06-C29D-9A6D-8204622970DC}"/>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F358B1A8-A9E5-5F25-C7D7-3883A9586712}"/>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4CE45512-B011-F14F-02FE-A3A4CF21429A}"/>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4044085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61DBA56-74F8-C462-3285-3D8809030723}"/>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2621FE18-B31E-219C-C8A9-21C7075C4E9C}"/>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529EC498-E9E1-DE5C-CA62-891654DDEAE7}"/>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F3538041-1B41-81C3-72B6-CF727953999F}"/>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88D4DE75-83FB-2796-992E-E8A3259168FB}"/>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C60855F2-5684-1EE6-9DFD-DC0F206CCE5C}"/>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40EC6465-8C34-D47C-15F0-748D48D491D0}"/>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3E2A642F-A664-68E9-3481-1FD6FCE7E529}"/>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994B82CA-39F7-456B-5CB5-8A39D80F37D5}"/>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074AD82D-B55C-1B63-D802-9E019A5F06AC}"/>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26DC720E-5B30-4DE1-E9F0-46CF7FA1AA7F}"/>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353D78E7-173B-FA4C-39D8-12D898437274}"/>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46FD5961-095C-9463-4F44-2A1515C53B17}"/>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A149D81B-C230-5118-01C0-159BB1D46627}"/>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9245618B-33C7-C685-F969-B21A7BC02CF6}"/>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D3D3458A-85E2-C5EC-D4CA-E4722B239CF5}"/>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8F4C7DB0-BF3F-44E7-F2C9-7E08851468BA}"/>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F564C84C-CB23-4C59-3AB2-32B681E13F92}"/>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FAA0EDF0-EAB6-A257-A5A9-9E2607F70412}"/>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4A8E7CF4-F935-33B2-5409-0BBF90FDC6CC}"/>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2AEC2835-73F7-0967-CF8C-76AF7F8125AD}"/>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5DA4304C-52C7-31C4-0DCA-D36521C23502}"/>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A70C4A16-1FAE-9DBA-A806-3B397FAA2F83}"/>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61C791F7-7B2D-DF85-FC6B-F047B450FFB1}"/>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9D73A5A4-0AD6-46D5-3767-CF1A3D63B9AF}"/>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DFEB2093-902F-43FF-E778-CE77DFE0544C}"/>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F9800305-93F9-79DE-69E9-D50F6C6CADB4}"/>
                </a:ext>
              </a:extLst>
            </p:cNvPr>
            <p:cNvSpPr>
              <a:spLocks noChangeArrowheads="1"/>
            </p:cNvSpPr>
            <p:nvPr/>
          </p:nvSpPr>
          <p:spPr bwMode="auto">
            <a:xfrm>
              <a:off x="7915121" y="4924779"/>
              <a:ext cx="1127398"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GE/NP</a:t>
              </a:r>
            </a:p>
            <a:p>
              <a:pPr algn="ctr"/>
              <a:r>
                <a:rPr lang="en-IN" sz="1000" b="1" dirty="0">
                  <a:solidFill>
                    <a:schemeClr val="bg1"/>
                  </a:solidFill>
                  <a:latin typeface="Montserrat" pitchFamily="2" charset="0"/>
                </a:rPr>
                <a:t>05</a:t>
              </a:r>
            </a:p>
          </p:txBody>
        </p:sp>
      </p:grpSp>
      <p:pic>
        <p:nvPicPr>
          <p:cNvPr id="3" name="Picture 2">
            <a:extLst>
              <a:ext uri="{FF2B5EF4-FFF2-40B4-BE49-F238E27FC236}">
                <a16:creationId xmlns:a16="http://schemas.microsoft.com/office/drawing/2014/main" id="{599A30EA-30D0-BED8-7C7B-2A4260753C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65770F9A-D4FA-7484-D6AC-09B6FB83C34B}"/>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548A1BE7-9A66-1DC0-6E6A-55F4786F8E82}"/>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1C904E70-E8B6-4E94-0E78-D7A18097F204}"/>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F54F1945-42C7-0FB1-B3BA-85F5FEB34058}"/>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5166A0D5-0389-2EE6-0C8B-379184BBCCF2}"/>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3114340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682F241-96A4-506C-53E4-3B678B50FED5}"/>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035FD2DA-C20D-65CA-E380-EB0C7BC0E85D}"/>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B9856C45-2245-B9AD-C751-B3B93BB2FC9C}"/>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64ED2F90-33E8-A609-21F2-A0F8947FA322}"/>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C419D7C1-FBB0-F2BA-C3CC-7CA8C1EF6B06}"/>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A3C31A8D-9860-1E5F-0648-5E071D8322BF}"/>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ED07C6DE-617E-C877-F70C-5D0120A096E8}"/>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9C056F38-A6FE-A345-7089-0716DC06044F}"/>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F412C818-36EF-1908-36C4-B101CECDE543}"/>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F473CBD0-8482-F3EE-2585-313A848552AE}"/>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AB0FEB10-054A-6464-ED54-FB4DFC77C4C5}"/>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F622DC60-95B9-B218-2CF3-CCBDEEA74A2B}"/>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3ABC1A0A-656E-EFF3-F1F1-752E584F3729}"/>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CBFC16A7-5E3C-C5C6-772B-740BAE27DE54}"/>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6415E49E-1980-E100-C783-DF9789C0D7F6}"/>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5ECF5ED0-75FA-92EF-2F25-DFC0E7F5A54E}"/>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45D6EE94-CEC9-E301-743D-2235BF455B93}"/>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2E7154F6-281B-B1A9-00A1-C3D0995E9DA3}"/>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0EE11F3D-3446-0D5D-33EE-42A67414649B}"/>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6D16B888-4B7F-8118-296F-DA2520D06F67}"/>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BD6BD1D3-F5DA-FACF-3AF3-388FFEBCBB34}"/>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311CDC90-C0D4-CF53-1EFE-F5C7415A2008}"/>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AF93138E-9EEC-036D-8B46-DF201DC0C62A}"/>
                </a:ext>
              </a:extLst>
            </p:cNvPr>
            <p:cNvSpPr>
              <a:spLocks noChangeArrowheads="1"/>
            </p:cNvSpPr>
            <p:nvPr/>
          </p:nvSpPr>
          <p:spPr bwMode="auto">
            <a:xfrm>
              <a:off x="6399822" y="4297743"/>
              <a:ext cx="1125456"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AFC95DD6-747B-E2D5-E4AF-B393433B2196}"/>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C365E78A-BDAA-C9A7-9B80-6F7A375D11F5}"/>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FA5CF2DB-135D-E675-47FA-8031171AAE67}"/>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450904CE-FDA4-DECC-92D6-5B655790EE41}"/>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E020CC2A-6E86-DE85-CF3D-98759B59EB0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6B3ABF2D-EA16-7557-4816-90434F7E727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BD879ADD-26C4-F3E7-1553-EC3B36455921}"/>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B2F75215-4C85-D607-2DCB-B077C5825727}"/>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278EBB7B-4C46-9A08-639F-ABC9083C5098}"/>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A84AED51-BB0E-C9A0-511C-5CAA5E1502B5}"/>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2024912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488E31C-F56C-DA28-3ABB-A1569192102D}"/>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D7FF791B-F05C-4EE3-8B5A-11438316F78B}"/>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6CE8595A-FA32-4725-EB04-2A51569E9F7C}"/>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084D64F0-5322-D0A0-0CA1-BB7C0FDD269A}"/>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6FECF3A7-2446-9231-34BF-9DFDE47B0EE8}"/>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E580E3CB-2092-128C-0138-E7B36F6AC453}"/>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CF0A3885-07E6-4C2D-BAE0-0A5DED7C5DBD}"/>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66758212-617C-1BC7-AA29-2BBD533AFCBD}"/>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D1DE40FB-DF0D-83AA-0255-FFDA979BFD18}"/>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1C8D7175-1729-DEC7-6D73-BE18B68A13F0}"/>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564F9610-AB08-24B5-8DAD-C008FA33581D}"/>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D064BCDA-2DF8-BD0B-E219-A16CB465242E}"/>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7DBA021D-0206-38DD-4476-AB3FE0BAEB5E}"/>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306AC131-4AD6-5BBF-0257-8D7296A6DC1A}"/>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55C78E3B-9361-6C1A-21E5-79022F2B8C14}"/>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A1CBC6A1-387A-6F88-F832-60F4B7A20AB8}"/>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B7AEAA18-DB1A-C599-513F-52CB2F610A61}"/>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C6640EFE-6AA0-8FED-8C68-E6B583EE87AC}"/>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92DC98C8-B5B5-58EB-3408-92D13DD5FEED}"/>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70AA8A85-4535-1C05-7356-60761A4CC8DA}"/>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70CC01AF-E3E6-53BF-FCEB-CA1EB5AAD6F7}"/>
                </a:ext>
              </a:extLst>
            </p:cNvPr>
            <p:cNvSpPr>
              <a:spLocks noChangeArrowheads="1"/>
            </p:cNvSpPr>
            <p:nvPr/>
          </p:nvSpPr>
          <p:spPr bwMode="auto">
            <a:xfrm>
              <a:off x="6399822" y="1261994"/>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DRESSER RAND</a:t>
              </a:r>
            </a:p>
            <a:p>
              <a:pPr algn="ctr"/>
              <a:r>
                <a:rPr lang="en-IN" sz="1200" b="1" dirty="0">
                  <a:solidFill>
                    <a:schemeClr val="tx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97ACE1E7-EF53-2CB0-5C31-0A643336B8E8}"/>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EBE94BD7-BC0A-2B3F-3FF5-2F3AC3C744C9}"/>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E0AB5210-4AA0-1099-B28E-B69E408D2C60}"/>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D73D13C6-6ACB-BA96-AD48-C40C4FC48BFB}"/>
                </a:ext>
              </a:extLst>
            </p:cNvPr>
            <p:cNvSpPr>
              <a:spLocks noChangeArrowheads="1"/>
            </p:cNvSpPr>
            <p:nvPr/>
          </p:nvSpPr>
          <p:spPr bwMode="auto">
            <a:xfrm>
              <a:off x="5773123" y="2779067"/>
              <a:ext cx="1121575"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MHI</a:t>
              </a:r>
            </a:p>
            <a:p>
              <a:pPr algn="ctr"/>
              <a:r>
                <a:rPr lang="en-IN" sz="1000" b="1" dirty="0">
                  <a:solidFill>
                    <a:schemeClr val="bg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06521303-A54A-D0FD-AD5B-E40A6432277E}"/>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E2F2F0A6-C663-80A8-8F7A-789AA88F6208}"/>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F16BE225-2DD1-C85E-EDB5-F68DFE33015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57D9CDAA-8A18-3593-B814-CE6EA4B7FB6E}"/>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B53C9F9E-1F3D-5309-6A3B-885A7E4523B6}"/>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C0D1B737-0785-5717-35A2-8C0CA7BD6013}"/>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DC1C67EE-57D5-CE7D-4582-A72B45CBCF4B}"/>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9D8FDCA4-E193-F252-4B90-5A1870FF6711}"/>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15548748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49B4DA2-2F63-BFE0-DEB2-5B33CA6C4FAC}"/>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9FE07345-730C-6046-FE30-00569D5EC478}"/>
              </a:ext>
            </a:extLst>
          </p:cNvPr>
          <p:cNvGrpSpPr/>
          <p:nvPr/>
        </p:nvGrpSpPr>
        <p:grpSpPr>
          <a:xfrm>
            <a:off x="5603654" y="465996"/>
            <a:ext cx="5748559" cy="5751264"/>
            <a:chOff x="5603654" y="465996"/>
            <a:chExt cx="5748559" cy="5751264"/>
          </a:xfrm>
        </p:grpSpPr>
        <p:sp>
          <p:nvSpPr>
            <p:cNvPr id="62" name="Freeform 14">
              <a:extLst>
                <a:ext uri="{FF2B5EF4-FFF2-40B4-BE49-F238E27FC236}">
                  <a16:creationId xmlns:a16="http://schemas.microsoft.com/office/drawing/2014/main" id="{DC950E6C-E88F-4A1E-2C35-38DFE48EBDE7}"/>
                </a:ext>
              </a:extLst>
            </p:cNvPr>
            <p:cNvSpPr>
              <a:spLocks/>
            </p:cNvSpPr>
            <p:nvPr/>
          </p:nvSpPr>
          <p:spPr bwMode="auto">
            <a:xfrm>
              <a:off x="6114520" y="4264981"/>
              <a:ext cx="1437868" cy="1445631"/>
            </a:xfrm>
            <a:custGeom>
              <a:avLst/>
              <a:gdLst>
                <a:gd name="T0" fmla="*/ 309 w 309"/>
                <a:gd name="T1" fmla="*/ 243 h 310"/>
                <a:gd name="T2" fmla="*/ 67 w 309"/>
                <a:gd name="T3" fmla="*/ 243 h 310"/>
                <a:gd name="T4" fmla="*/ 67 w 309"/>
                <a:gd name="T5" fmla="*/ 0 h 310"/>
              </a:gdLst>
              <a:ahLst/>
              <a:cxnLst>
                <a:cxn ang="0">
                  <a:pos x="T0" y="T1"/>
                </a:cxn>
                <a:cxn ang="0">
                  <a:pos x="T2" y="T3"/>
                </a:cxn>
                <a:cxn ang="0">
                  <a:pos x="T4" y="T5"/>
                </a:cxn>
              </a:cxnLst>
              <a:rect l="0" t="0" r="r" b="b"/>
              <a:pathLst>
                <a:path w="309" h="310">
                  <a:moveTo>
                    <a:pt x="309" y="243"/>
                  </a:moveTo>
                  <a:cubicBezTo>
                    <a:pt x="242" y="310"/>
                    <a:pt x="134" y="310"/>
                    <a:pt x="67" y="243"/>
                  </a:cubicBezTo>
                  <a:cubicBezTo>
                    <a:pt x="0" y="176"/>
                    <a:pt x="0" y="67"/>
                    <a:pt x="67"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3" name="Freeform 15">
              <a:extLst>
                <a:ext uri="{FF2B5EF4-FFF2-40B4-BE49-F238E27FC236}">
                  <a16:creationId xmlns:a16="http://schemas.microsoft.com/office/drawing/2014/main" id="{3A207E97-A24E-A7AB-7112-7A5943D45DED}"/>
                </a:ext>
              </a:extLst>
            </p:cNvPr>
            <p:cNvSpPr>
              <a:spLocks/>
            </p:cNvSpPr>
            <p:nvPr/>
          </p:nvSpPr>
          <p:spPr bwMode="auto">
            <a:xfrm>
              <a:off x="7678387" y="5419737"/>
              <a:ext cx="1600865" cy="797523"/>
            </a:xfrm>
            <a:custGeom>
              <a:avLst/>
              <a:gdLst>
                <a:gd name="T0" fmla="*/ 344 w 344"/>
                <a:gd name="T1" fmla="*/ 0 h 171"/>
                <a:gd name="T2" fmla="*/ 172 w 344"/>
                <a:gd name="T3" fmla="*/ 171 h 171"/>
                <a:gd name="T4" fmla="*/ 0 w 344"/>
                <a:gd name="T5" fmla="*/ 0 h 171"/>
              </a:gdLst>
              <a:ahLst/>
              <a:cxnLst>
                <a:cxn ang="0">
                  <a:pos x="T0" y="T1"/>
                </a:cxn>
                <a:cxn ang="0">
                  <a:pos x="T2" y="T3"/>
                </a:cxn>
                <a:cxn ang="0">
                  <a:pos x="T4" y="T5"/>
                </a:cxn>
              </a:cxnLst>
              <a:rect l="0" t="0" r="r" b="b"/>
              <a:pathLst>
                <a:path w="344" h="171">
                  <a:moveTo>
                    <a:pt x="344" y="0"/>
                  </a:moveTo>
                  <a:cubicBezTo>
                    <a:pt x="344" y="94"/>
                    <a:pt x="267" y="171"/>
                    <a:pt x="172" y="171"/>
                  </a:cubicBezTo>
                  <a:cubicBezTo>
                    <a:pt x="77" y="171"/>
                    <a:pt x="0" y="94"/>
                    <a:pt x="0"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4" name="Freeform 16">
              <a:extLst>
                <a:ext uri="{FF2B5EF4-FFF2-40B4-BE49-F238E27FC236}">
                  <a16:creationId xmlns:a16="http://schemas.microsoft.com/office/drawing/2014/main" id="{1E38DE48-50A7-E297-A22D-B7229C1E57B3}"/>
                </a:ext>
              </a:extLst>
            </p:cNvPr>
            <p:cNvSpPr>
              <a:spLocks/>
            </p:cNvSpPr>
            <p:nvPr/>
          </p:nvSpPr>
          <p:spPr bwMode="auto">
            <a:xfrm>
              <a:off x="9403482" y="4264981"/>
              <a:ext cx="1439807" cy="1445631"/>
            </a:xfrm>
            <a:custGeom>
              <a:avLst/>
              <a:gdLst>
                <a:gd name="T0" fmla="*/ 242 w 309"/>
                <a:gd name="T1" fmla="*/ 0 h 310"/>
                <a:gd name="T2" fmla="*/ 242 w 309"/>
                <a:gd name="T3" fmla="*/ 243 h 310"/>
                <a:gd name="T4" fmla="*/ 0 w 309"/>
                <a:gd name="T5" fmla="*/ 243 h 310"/>
              </a:gdLst>
              <a:ahLst/>
              <a:cxnLst>
                <a:cxn ang="0">
                  <a:pos x="T0" y="T1"/>
                </a:cxn>
                <a:cxn ang="0">
                  <a:pos x="T2" y="T3"/>
                </a:cxn>
                <a:cxn ang="0">
                  <a:pos x="T4" y="T5"/>
                </a:cxn>
              </a:cxnLst>
              <a:rect l="0" t="0" r="r" b="b"/>
              <a:pathLst>
                <a:path w="309" h="310">
                  <a:moveTo>
                    <a:pt x="242" y="0"/>
                  </a:moveTo>
                  <a:cubicBezTo>
                    <a:pt x="309" y="67"/>
                    <a:pt x="309" y="176"/>
                    <a:pt x="242" y="243"/>
                  </a:cubicBezTo>
                  <a:cubicBezTo>
                    <a:pt x="175" y="310"/>
                    <a:pt x="67" y="310"/>
                    <a:pt x="0" y="2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5" name="Freeform 17">
              <a:extLst>
                <a:ext uri="{FF2B5EF4-FFF2-40B4-BE49-F238E27FC236}">
                  <a16:creationId xmlns:a16="http://schemas.microsoft.com/office/drawing/2014/main" id="{B2595498-CC69-DC9A-FC06-E97B812D09B5}"/>
                </a:ext>
              </a:extLst>
            </p:cNvPr>
            <p:cNvSpPr>
              <a:spLocks/>
            </p:cNvSpPr>
            <p:nvPr/>
          </p:nvSpPr>
          <p:spPr bwMode="auto">
            <a:xfrm>
              <a:off x="10552752" y="2542165"/>
              <a:ext cx="799461" cy="1598925"/>
            </a:xfrm>
            <a:custGeom>
              <a:avLst/>
              <a:gdLst>
                <a:gd name="T0" fmla="*/ 0 w 172"/>
                <a:gd name="T1" fmla="*/ 0 h 343"/>
                <a:gd name="T2" fmla="*/ 172 w 172"/>
                <a:gd name="T3" fmla="*/ 171 h 343"/>
                <a:gd name="T4" fmla="*/ 0 w 172"/>
                <a:gd name="T5" fmla="*/ 343 h 343"/>
              </a:gdLst>
              <a:ahLst/>
              <a:cxnLst>
                <a:cxn ang="0">
                  <a:pos x="T0" y="T1"/>
                </a:cxn>
                <a:cxn ang="0">
                  <a:pos x="T2" y="T3"/>
                </a:cxn>
                <a:cxn ang="0">
                  <a:pos x="T4" y="T5"/>
                </a:cxn>
              </a:cxnLst>
              <a:rect l="0" t="0" r="r" b="b"/>
              <a:pathLst>
                <a:path w="172" h="343">
                  <a:moveTo>
                    <a:pt x="0" y="0"/>
                  </a:moveTo>
                  <a:cubicBezTo>
                    <a:pt x="95" y="0"/>
                    <a:pt x="172" y="77"/>
                    <a:pt x="172" y="171"/>
                  </a:cubicBezTo>
                  <a:cubicBezTo>
                    <a:pt x="172" y="266"/>
                    <a:pt x="95" y="343"/>
                    <a:pt x="0" y="343"/>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6" name="Freeform 18">
              <a:extLst>
                <a:ext uri="{FF2B5EF4-FFF2-40B4-BE49-F238E27FC236}">
                  <a16:creationId xmlns:a16="http://schemas.microsoft.com/office/drawing/2014/main" id="{6DC3BDAA-5D04-63B7-7C23-86797A06BF53}"/>
                </a:ext>
              </a:extLst>
            </p:cNvPr>
            <p:cNvSpPr>
              <a:spLocks/>
            </p:cNvSpPr>
            <p:nvPr/>
          </p:nvSpPr>
          <p:spPr bwMode="auto">
            <a:xfrm>
              <a:off x="9403480" y="972813"/>
              <a:ext cx="1439807" cy="1443689"/>
            </a:xfrm>
            <a:custGeom>
              <a:avLst/>
              <a:gdLst>
                <a:gd name="T0" fmla="*/ 0 w 309"/>
                <a:gd name="T1" fmla="*/ 67 h 310"/>
                <a:gd name="T2" fmla="*/ 242 w 309"/>
                <a:gd name="T3" fmla="*/ 67 h 310"/>
                <a:gd name="T4" fmla="*/ 242 w 309"/>
                <a:gd name="T5" fmla="*/ 310 h 310"/>
              </a:gdLst>
              <a:ahLst/>
              <a:cxnLst>
                <a:cxn ang="0">
                  <a:pos x="T0" y="T1"/>
                </a:cxn>
                <a:cxn ang="0">
                  <a:pos x="T2" y="T3"/>
                </a:cxn>
                <a:cxn ang="0">
                  <a:pos x="T4" y="T5"/>
                </a:cxn>
              </a:cxnLst>
              <a:rect l="0" t="0" r="r" b="b"/>
              <a:pathLst>
                <a:path w="309" h="310">
                  <a:moveTo>
                    <a:pt x="0" y="67"/>
                  </a:moveTo>
                  <a:cubicBezTo>
                    <a:pt x="67" y="0"/>
                    <a:pt x="175" y="0"/>
                    <a:pt x="242" y="67"/>
                  </a:cubicBezTo>
                  <a:cubicBezTo>
                    <a:pt x="309" y="134"/>
                    <a:pt x="309" y="243"/>
                    <a:pt x="242" y="31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7" name="Freeform 19">
              <a:extLst>
                <a:ext uri="{FF2B5EF4-FFF2-40B4-BE49-F238E27FC236}">
                  <a16:creationId xmlns:a16="http://schemas.microsoft.com/office/drawing/2014/main" id="{0CB44B42-7765-E07B-EDE7-CF05E973D544}"/>
                </a:ext>
              </a:extLst>
            </p:cNvPr>
            <p:cNvSpPr>
              <a:spLocks/>
            </p:cNvSpPr>
            <p:nvPr/>
          </p:nvSpPr>
          <p:spPr bwMode="auto">
            <a:xfrm>
              <a:off x="7678387" y="465996"/>
              <a:ext cx="1600865" cy="797523"/>
            </a:xfrm>
            <a:custGeom>
              <a:avLst/>
              <a:gdLst>
                <a:gd name="T0" fmla="*/ 0 w 344"/>
                <a:gd name="T1" fmla="*/ 171 h 171"/>
                <a:gd name="T2" fmla="*/ 172 w 344"/>
                <a:gd name="T3" fmla="*/ 0 h 171"/>
                <a:gd name="T4" fmla="*/ 344 w 344"/>
                <a:gd name="T5" fmla="*/ 171 h 171"/>
              </a:gdLst>
              <a:ahLst/>
              <a:cxnLst>
                <a:cxn ang="0">
                  <a:pos x="T0" y="T1"/>
                </a:cxn>
                <a:cxn ang="0">
                  <a:pos x="T2" y="T3"/>
                </a:cxn>
                <a:cxn ang="0">
                  <a:pos x="T4" y="T5"/>
                </a:cxn>
              </a:cxnLst>
              <a:rect l="0" t="0" r="r" b="b"/>
              <a:pathLst>
                <a:path w="344" h="171">
                  <a:moveTo>
                    <a:pt x="0" y="171"/>
                  </a:moveTo>
                  <a:cubicBezTo>
                    <a:pt x="0" y="76"/>
                    <a:pt x="77" y="0"/>
                    <a:pt x="172" y="0"/>
                  </a:cubicBezTo>
                  <a:cubicBezTo>
                    <a:pt x="267" y="0"/>
                    <a:pt x="344" y="76"/>
                    <a:pt x="344" y="171"/>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dirty="0"/>
            </a:p>
          </p:txBody>
        </p:sp>
        <p:sp>
          <p:nvSpPr>
            <p:cNvPr id="68" name="Freeform 20">
              <a:extLst>
                <a:ext uri="{FF2B5EF4-FFF2-40B4-BE49-F238E27FC236}">
                  <a16:creationId xmlns:a16="http://schemas.microsoft.com/office/drawing/2014/main" id="{904744C3-7D68-C985-E05D-7617A9B28B7B}"/>
                </a:ext>
              </a:extLst>
            </p:cNvPr>
            <p:cNvSpPr>
              <a:spLocks/>
            </p:cNvSpPr>
            <p:nvPr/>
          </p:nvSpPr>
          <p:spPr bwMode="auto">
            <a:xfrm>
              <a:off x="6114520" y="972813"/>
              <a:ext cx="1437868" cy="1443689"/>
            </a:xfrm>
            <a:custGeom>
              <a:avLst/>
              <a:gdLst>
                <a:gd name="T0" fmla="*/ 67 w 309"/>
                <a:gd name="T1" fmla="*/ 310 h 310"/>
                <a:gd name="T2" fmla="*/ 67 w 309"/>
                <a:gd name="T3" fmla="*/ 67 h 310"/>
                <a:gd name="T4" fmla="*/ 309 w 309"/>
                <a:gd name="T5" fmla="*/ 67 h 310"/>
              </a:gdLst>
              <a:ahLst/>
              <a:cxnLst>
                <a:cxn ang="0">
                  <a:pos x="T0" y="T1"/>
                </a:cxn>
                <a:cxn ang="0">
                  <a:pos x="T2" y="T3"/>
                </a:cxn>
                <a:cxn ang="0">
                  <a:pos x="T4" y="T5"/>
                </a:cxn>
              </a:cxnLst>
              <a:rect l="0" t="0" r="r" b="b"/>
              <a:pathLst>
                <a:path w="309" h="310">
                  <a:moveTo>
                    <a:pt x="67" y="310"/>
                  </a:moveTo>
                  <a:cubicBezTo>
                    <a:pt x="0" y="243"/>
                    <a:pt x="0" y="134"/>
                    <a:pt x="67" y="67"/>
                  </a:cubicBezTo>
                  <a:cubicBezTo>
                    <a:pt x="134" y="0"/>
                    <a:pt x="242" y="0"/>
                    <a:pt x="309" y="67"/>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sp>
          <p:nvSpPr>
            <p:cNvPr id="69" name="Freeform 21">
              <a:extLst>
                <a:ext uri="{FF2B5EF4-FFF2-40B4-BE49-F238E27FC236}">
                  <a16:creationId xmlns:a16="http://schemas.microsoft.com/office/drawing/2014/main" id="{6CBD6BFA-7371-A876-1E14-3B7D73DDCB3B}"/>
                </a:ext>
              </a:extLst>
            </p:cNvPr>
            <p:cNvSpPr>
              <a:spLocks/>
            </p:cNvSpPr>
            <p:nvPr/>
          </p:nvSpPr>
          <p:spPr bwMode="auto">
            <a:xfrm>
              <a:off x="5603654" y="2542167"/>
              <a:ext cx="801403" cy="1598925"/>
            </a:xfrm>
            <a:custGeom>
              <a:avLst/>
              <a:gdLst>
                <a:gd name="T0" fmla="*/ 172 w 172"/>
                <a:gd name="T1" fmla="*/ 343 h 343"/>
                <a:gd name="T2" fmla="*/ 0 w 172"/>
                <a:gd name="T3" fmla="*/ 171 h 343"/>
                <a:gd name="T4" fmla="*/ 172 w 172"/>
                <a:gd name="T5" fmla="*/ 0 h 343"/>
              </a:gdLst>
              <a:ahLst/>
              <a:cxnLst>
                <a:cxn ang="0">
                  <a:pos x="T0" y="T1"/>
                </a:cxn>
                <a:cxn ang="0">
                  <a:pos x="T2" y="T3"/>
                </a:cxn>
                <a:cxn ang="0">
                  <a:pos x="T4" y="T5"/>
                </a:cxn>
              </a:cxnLst>
              <a:rect l="0" t="0" r="r" b="b"/>
              <a:pathLst>
                <a:path w="172" h="343">
                  <a:moveTo>
                    <a:pt x="172" y="343"/>
                  </a:moveTo>
                  <a:cubicBezTo>
                    <a:pt x="77" y="343"/>
                    <a:pt x="0" y="266"/>
                    <a:pt x="0" y="171"/>
                  </a:cubicBezTo>
                  <a:cubicBezTo>
                    <a:pt x="0" y="77"/>
                    <a:pt x="77" y="0"/>
                    <a:pt x="172" y="0"/>
                  </a:cubicBezTo>
                </a:path>
              </a:pathLst>
            </a:custGeom>
            <a:noFill/>
            <a:ln w="3175" cap="rnd">
              <a:solidFill>
                <a:schemeClr val="bg1">
                  <a:lumMod val="8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UA" sz="1600"/>
            </a:p>
          </p:txBody>
        </p:sp>
        <p:grpSp>
          <p:nvGrpSpPr>
            <p:cNvPr id="70" name="Group 69">
              <a:extLst>
                <a:ext uri="{FF2B5EF4-FFF2-40B4-BE49-F238E27FC236}">
                  <a16:creationId xmlns:a16="http://schemas.microsoft.com/office/drawing/2014/main" id="{F370A412-074B-5BDD-211D-EF48588CC92F}"/>
                </a:ext>
              </a:extLst>
            </p:cNvPr>
            <p:cNvGrpSpPr/>
            <p:nvPr/>
          </p:nvGrpSpPr>
          <p:grpSpPr>
            <a:xfrm>
              <a:off x="6574462" y="1436467"/>
              <a:ext cx="3808719" cy="3810324"/>
              <a:chOff x="4186238" y="1525588"/>
              <a:chExt cx="3770313" cy="3771900"/>
            </a:xfrm>
          </p:grpSpPr>
          <p:sp>
            <p:nvSpPr>
              <p:cNvPr id="79" name="Freeform 22">
                <a:extLst>
                  <a:ext uri="{FF2B5EF4-FFF2-40B4-BE49-F238E27FC236}">
                    <a16:creationId xmlns:a16="http://schemas.microsoft.com/office/drawing/2014/main" id="{8037BCE1-83F3-76B4-E98B-EDD9EBD4CC4B}"/>
                  </a:ext>
                </a:extLst>
              </p:cNvPr>
              <p:cNvSpPr>
                <a:spLocks/>
              </p:cNvSpPr>
              <p:nvPr/>
            </p:nvSpPr>
            <p:spPr bwMode="auto">
              <a:xfrm>
                <a:off x="4186238" y="3878263"/>
                <a:ext cx="1333500" cy="1254125"/>
              </a:xfrm>
              <a:custGeom>
                <a:avLst/>
                <a:gdLst>
                  <a:gd name="T0" fmla="*/ 222 w 350"/>
                  <a:gd name="T1" fmla="*/ 151 h 329"/>
                  <a:gd name="T2" fmla="*/ 273 w 350"/>
                  <a:gd name="T3" fmla="*/ 274 h 329"/>
                  <a:gd name="T4" fmla="*/ 264 w 350"/>
                  <a:gd name="T5" fmla="*/ 329 h 329"/>
                  <a:gd name="T6" fmla="*/ 350 w 350"/>
                  <a:gd name="T7" fmla="*/ 229 h 329"/>
                  <a:gd name="T8" fmla="*/ 279 w 350"/>
                  <a:gd name="T9" fmla="*/ 94 h 329"/>
                  <a:gd name="T10" fmla="*/ 0 w 350"/>
                  <a:gd name="T11" fmla="*/ 38 h 329"/>
                  <a:gd name="T12" fmla="*/ 31 w 350"/>
                  <a:gd name="T13" fmla="*/ 113 h 329"/>
                  <a:gd name="T14" fmla="*/ 222 w 350"/>
                  <a:gd name="T15" fmla="*/ 151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222" y="151"/>
                    </a:moveTo>
                    <a:cubicBezTo>
                      <a:pt x="255" y="184"/>
                      <a:pt x="273" y="228"/>
                      <a:pt x="273" y="274"/>
                    </a:cubicBezTo>
                    <a:cubicBezTo>
                      <a:pt x="273" y="293"/>
                      <a:pt x="270" y="312"/>
                      <a:pt x="264" y="329"/>
                    </a:cubicBezTo>
                    <a:cubicBezTo>
                      <a:pt x="284" y="289"/>
                      <a:pt x="313" y="254"/>
                      <a:pt x="350" y="229"/>
                    </a:cubicBezTo>
                    <a:cubicBezTo>
                      <a:pt x="341" y="178"/>
                      <a:pt x="316" y="131"/>
                      <a:pt x="279" y="94"/>
                    </a:cubicBezTo>
                    <a:cubicBezTo>
                      <a:pt x="204" y="18"/>
                      <a:pt x="93" y="0"/>
                      <a:pt x="0" y="38"/>
                    </a:cubicBezTo>
                    <a:cubicBezTo>
                      <a:pt x="31" y="113"/>
                      <a:pt x="31" y="113"/>
                      <a:pt x="31" y="113"/>
                    </a:cubicBezTo>
                    <a:cubicBezTo>
                      <a:pt x="95" y="87"/>
                      <a:pt x="170" y="99"/>
                      <a:pt x="222" y="15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0" name="Freeform 23">
                <a:extLst>
                  <a:ext uri="{FF2B5EF4-FFF2-40B4-BE49-F238E27FC236}">
                    <a16:creationId xmlns:a16="http://schemas.microsoft.com/office/drawing/2014/main" id="{CF43E8BB-30B5-041B-0034-DBFAA278474D}"/>
                  </a:ext>
                </a:extLst>
              </p:cNvPr>
              <p:cNvSpPr>
                <a:spLocks/>
              </p:cNvSpPr>
              <p:nvPr/>
            </p:nvSpPr>
            <p:spPr bwMode="auto">
              <a:xfrm>
                <a:off x="5172075" y="4576763"/>
                <a:ext cx="1493838" cy="720725"/>
              </a:xfrm>
              <a:custGeom>
                <a:avLst/>
                <a:gdLst>
                  <a:gd name="T0" fmla="*/ 236 w 392"/>
                  <a:gd name="T1" fmla="*/ 81 h 189"/>
                  <a:gd name="T2" fmla="*/ 360 w 392"/>
                  <a:gd name="T3" fmla="*/ 132 h 189"/>
                  <a:gd name="T4" fmla="*/ 392 w 392"/>
                  <a:gd name="T5" fmla="*/ 177 h 189"/>
                  <a:gd name="T6" fmla="*/ 382 w 392"/>
                  <a:gd name="T7" fmla="*/ 46 h 189"/>
                  <a:gd name="T8" fmla="*/ 236 w 392"/>
                  <a:gd name="T9" fmla="*/ 0 h 189"/>
                  <a:gd name="T10" fmla="*/ 0 w 392"/>
                  <a:gd name="T11" fmla="*/ 158 h 189"/>
                  <a:gd name="T12" fmla="*/ 75 w 392"/>
                  <a:gd name="T13" fmla="*/ 189 h 189"/>
                  <a:gd name="T14" fmla="*/ 236 w 392"/>
                  <a:gd name="T15" fmla="*/ 81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236" y="81"/>
                    </a:moveTo>
                    <a:cubicBezTo>
                      <a:pt x="283" y="81"/>
                      <a:pt x="327" y="99"/>
                      <a:pt x="360" y="132"/>
                    </a:cubicBezTo>
                    <a:cubicBezTo>
                      <a:pt x="373" y="146"/>
                      <a:pt x="384" y="161"/>
                      <a:pt x="392" y="177"/>
                    </a:cubicBezTo>
                    <a:cubicBezTo>
                      <a:pt x="377" y="135"/>
                      <a:pt x="374" y="89"/>
                      <a:pt x="382" y="46"/>
                    </a:cubicBezTo>
                    <a:cubicBezTo>
                      <a:pt x="339" y="16"/>
                      <a:pt x="289" y="0"/>
                      <a:pt x="236" y="0"/>
                    </a:cubicBezTo>
                    <a:cubicBezTo>
                      <a:pt x="130" y="0"/>
                      <a:pt x="38" y="65"/>
                      <a:pt x="0" y="158"/>
                    </a:cubicBezTo>
                    <a:cubicBezTo>
                      <a:pt x="75" y="189"/>
                      <a:pt x="75" y="189"/>
                      <a:pt x="75" y="189"/>
                    </a:cubicBezTo>
                    <a:cubicBezTo>
                      <a:pt x="101" y="126"/>
                      <a:pt x="163" y="81"/>
                      <a:pt x="236" y="81"/>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1" name="Freeform 24">
                <a:extLst>
                  <a:ext uri="{FF2B5EF4-FFF2-40B4-BE49-F238E27FC236}">
                    <a16:creationId xmlns:a16="http://schemas.microsoft.com/office/drawing/2014/main" id="{29B70623-45B6-CBA7-D7E6-5AD2D1C4CEA3}"/>
                  </a:ext>
                </a:extLst>
              </p:cNvPr>
              <p:cNvSpPr>
                <a:spLocks/>
              </p:cNvSpPr>
              <p:nvPr/>
            </p:nvSpPr>
            <p:spPr bwMode="auto">
              <a:xfrm>
                <a:off x="6540500" y="3965575"/>
                <a:ext cx="1252538" cy="1331913"/>
              </a:xfrm>
              <a:custGeom>
                <a:avLst/>
                <a:gdLst>
                  <a:gd name="T0" fmla="*/ 150 w 329"/>
                  <a:gd name="T1" fmla="*/ 128 h 349"/>
                  <a:gd name="T2" fmla="*/ 274 w 329"/>
                  <a:gd name="T3" fmla="*/ 77 h 349"/>
                  <a:gd name="T4" fmla="*/ 329 w 329"/>
                  <a:gd name="T5" fmla="*/ 85 h 349"/>
                  <a:gd name="T6" fmla="*/ 228 w 329"/>
                  <a:gd name="T7" fmla="*/ 0 h 349"/>
                  <a:gd name="T8" fmla="*/ 93 w 329"/>
                  <a:gd name="T9" fmla="*/ 71 h 349"/>
                  <a:gd name="T10" fmla="*/ 38 w 329"/>
                  <a:gd name="T11" fmla="*/ 349 h 349"/>
                  <a:gd name="T12" fmla="*/ 113 w 329"/>
                  <a:gd name="T13" fmla="*/ 318 h 349"/>
                  <a:gd name="T14" fmla="*/ 150 w 329"/>
                  <a:gd name="T15" fmla="*/ 128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50" y="128"/>
                    </a:moveTo>
                    <a:cubicBezTo>
                      <a:pt x="183" y="95"/>
                      <a:pt x="227" y="77"/>
                      <a:pt x="274" y="77"/>
                    </a:cubicBezTo>
                    <a:cubicBezTo>
                      <a:pt x="293" y="77"/>
                      <a:pt x="311" y="80"/>
                      <a:pt x="329" y="85"/>
                    </a:cubicBezTo>
                    <a:cubicBezTo>
                      <a:pt x="288" y="66"/>
                      <a:pt x="254" y="36"/>
                      <a:pt x="228" y="0"/>
                    </a:cubicBezTo>
                    <a:cubicBezTo>
                      <a:pt x="177" y="9"/>
                      <a:pt x="131" y="33"/>
                      <a:pt x="93" y="71"/>
                    </a:cubicBezTo>
                    <a:cubicBezTo>
                      <a:pt x="18" y="146"/>
                      <a:pt x="0" y="257"/>
                      <a:pt x="38" y="349"/>
                    </a:cubicBezTo>
                    <a:cubicBezTo>
                      <a:pt x="113" y="318"/>
                      <a:pt x="113" y="318"/>
                      <a:pt x="113" y="318"/>
                    </a:cubicBezTo>
                    <a:cubicBezTo>
                      <a:pt x="86" y="255"/>
                      <a:pt x="99" y="179"/>
                      <a:pt x="150" y="12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2" name="Freeform 25">
                <a:extLst>
                  <a:ext uri="{FF2B5EF4-FFF2-40B4-BE49-F238E27FC236}">
                    <a16:creationId xmlns:a16="http://schemas.microsoft.com/office/drawing/2014/main" id="{D1D38653-1F12-6F69-C4FA-0E7F3DF498AD}"/>
                  </a:ext>
                </a:extLst>
              </p:cNvPr>
              <p:cNvSpPr>
                <a:spLocks/>
              </p:cNvSpPr>
              <p:nvPr/>
            </p:nvSpPr>
            <p:spPr bwMode="auto">
              <a:xfrm>
                <a:off x="7237413" y="2814638"/>
                <a:ext cx="719138" cy="1498600"/>
              </a:xfrm>
              <a:custGeom>
                <a:avLst/>
                <a:gdLst>
                  <a:gd name="T0" fmla="*/ 81 w 189"/>
                  <a:gd name="T1" fmla="*/ 156 h 393"/>
                  <a:gd name="T2" fmla="*/ 132 w 189"/>
                  <a:gd name="T3" fmla="*/ 33 h 393"/>
                  <a:gd name="T4" fmla="*/ 177 w 189"/>
                  <a:gd name="T5" fmla="*/ 0 h 393"/>
                  <a:gd name="T6" fmla="*/ 45 w 189"/>
                  <a:gd name="T7" fmla="*/ 11 h 393"/>
                  <a:gd name="T8" fmla="*/ 0 w 189"/>
                  <a:gd name="T9" fmla="*/ 156 h 393"/>
                  <a:gd name="T10" fmla="*/ 158 w 189"/>
                  <a:gd name="T11" fmla="*/ 393 h 393"/>
                  <a:gd name="T12" fmla="*/ 189 w 189"/>
                  <a:gd name="T13" fmla="*/ 318 h 393"/>
                  <a:gd name="T14" fmla="*/ 81 w 189"/>
                  <a:gd name="T15" fmla="*/ 15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9" h="393">
                    <a:moveTo>
                      <a:pt x="81" y="156"/>
                    </a:moveTo>
                    <a:cubicBezTo>
                      <a:pt x="81" y="110"/>
                      <a:pt x="99" y="66"/>
                      <a:pt x="132" y="33"/>
                    </a:cubicBezTo>
                    <a:cubicBezTo>
                      <a:pt x="145" y="19"/>
                      <a:pt x="160" y="9"/>
                      <a:pt x="177" y="0"/>
                    </a:cubicBezTo>
                    <a:cubicBezTo>
                      <a:pt x="134" y="15"/>
                      <a:pt x="89" y="19"/>
                      <a:pt x="45" y="11"/>
                    </a:cubicBezTo>
                    <a:cubicBezTo>
                      <a:pt x="16" y="53"/>
                      <a:pt x="0" y="104"/>
                      <a:pt x="0" y="156"/>
                    </a:cubicBezTo>
                    <a:cubicBezTo>
                      <a:pt x="0" y="263"/>
                      <a:pt x="65" y="354"/>
                      <a:pt x="158" y="393"/>
                    </a:cubicBezTo>
                    <a:cubicBezTo>
                      <a:pt x="189" y="318"/>
                      <a:pt x="189" y="318"/>
                      <a:pt x="189" y="318"/>
                    </a:cubicBezTo>
                    <a:cubicBezTo>
                      <a:pt x="125" y="292"/>
                      <a:pt x="81" y="229"/>
                      <a:pt x="81" y="15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3" name="Freeform 26">
                <a:extLst>
                  <a:ext uri="{FF2B5EF4-FFF2-40B4-BE49-F238E27FC236}">
                    <a16:creationId xmlns:a16="http://schemas.microsoft.com/office/drawing/2014/main" id="{09D32559-B419-2DB1-A86C-F62FB2F3D516}"/>
                  </a:ext>
                </a:extLst>
              </p:cNvPr>
              <p:cNvSpPr>
                <a:spLocks/>
              </p:cNvSpPr>
              <p:nvPr/>
            </p:nvSpPr>
            <p:spPr bwMode="auto">
              <a:xfrm>
                <a:off x="6623050" y="1689100"/>
                <a:ext cx="1333500" cy="1255713"/>
              </a:xfrm>
              <a:custGeom>
                <a:avLst/>
                <a:gdLst>
                  <a:gd name="T0" fmla="*/ 128 w 350"/>
                  <a:gd name="T1" fmla="*/ 178 h 329"/>
                  <a:gd name="T2" fmla="*/ 77 w 350"/>
                  <a:gd name="T3" fmla="*/ 54 h 329"/>
                  <a:gd name="T4" fmla="*/ 86 w 350"/>
                  <a:gd name="T5" fmla="*/ 0 h 329"/>
                  <a:gd name="T6" fmla="*/ 0 w 350"/>
                  <a:gd name="T7" fmla="*/ 100 h 329"/>
                  <a:gd name="T8" fmla="*/ 71 w 350"/>
                  <a:gd name="T9" fmla="*/ 235 h 329"/>
                  <a:gd name="T10" fmla="*/ 350 w 350"/>
                  <a:gd name="T11" fmla="*/ 291 h 329"/>
                  <a:gd name="T12" fmla="*/ 319 w 350"/>
                  <a:gd name="T13" fmla="*/ 216 h 329"/>
                  <a:gd name="T14" fmla="*/ 128 w 350"/>
                  <a:gd name="T15" fmla="*/ 178 h 3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0" h="329">
                    <a:moveTo>
                      <a:pt x="128" y="178"/>
                    </a:moveTo>
                    <a:cubicBezTo>
                      <a:pt x="95" y="145"/>
                      <a:pt x="77" y="101"/>
                      <a:pt x="77" y="54"/>
                    </a:cubicBezTo>
                    <a:cubicBezTo>
                      <a:pt x="77" y="36"/>
                      <a:pt x="80" y="17"/>
                      <a:pt x="86" y="0"/>
                    </a:cubicBezTo>
                    <a:cubicBezTo>
                      <a:pt x="67" y="40"/>
                      <a:pt x="37" y="75"/>
                      <a:pt x="0" y="100"/>
                    </a:cubicBezTo>
                    <a:cubicBezTo>
                      <a:pt x="10" y="151"/>
                      <a:pt x="34" y="198"/>
                      <a:pt x="71" y="235"/>
                    </a:cubicBezTo>
                    <a:cubicBezTo>
                      <a:pt x="146" y="310"/>
                      <a:pt x="257" y="329"/>
                      <a:pt x="350" y="291"/>
                    </a:cubicBezTo>
                    <a:cubicBezTo>
                      <a:pt x="319" y="216"/>
                      <a:pt x="319" y="216"/>
                      <a:pt x="319" y="216"/>
                    </a:cubicBezTo>
                    <a:cubicBezTo>
                      <a:pt x="256" y="242"/>
                      <a:pt x="180" y="229"/>
                      <a:pt x="128" y="178"/>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4" name="Freeform 27">
                <a:extLst>
                  <a:ext uri="{FF2B5EF4-FFF2-40B4-BE49-F238E27FC236}">
                    <a16:creationId xmlns:a16="http://schemas.microsoft.com/office/drawing/2014/main" id="{CC96E6F4-B529-8F3D-A78D-98A87C4A9DE8}"/>
                  </a:ext>
                </a:extLst>
              </p:cNvPr>
              <p:cNvSpPr>
                <a:spLocks/>
              </p:cNvSpPr>
              <p:nvPr/>
            </p:nvSpPr>
            <p:spPr bwMode="auto">
              <a:xfrm>
                <a:off x="5476875" y="1525588"/>
                <a:ext cx="1493838" cy="720725"/>
              </a:xfrm>
              <a:custGeom>
                <a:avLst/>
                <a:gdLst>
                  <a:gd name="T0" fmla="*/ 156 w 392"/>
                  <a:gd name="T1" fmla="*/ 108 h 189"/>
                  <a:gd name="T2" fmla="*/ 32 w 392"/>
                  <a:gd name="T3" fmla="*/ 57 h 189"/>
                  <a:gd name="T4" fmla="*/ 0 w 392"/>
                  <a:gd name="T5" fmla="*/ 12 h 189"/>
                  <a:gd name="T6" fmla="*/ 10 w 392"/>
                  <a:gd name="T7" fmla="*/ 143 h 189"/>
                  <a:gd name="T8" fmla="*/ 156 w 392"/>
                  <a:gd name="T9" fmla="*/ 189 h 189"/>
                  <a:gd name="T10" fmla="*/ 392 w 392"/>
                  <a:gd name="T11" fmla="*/ 31 h 189"/>
                  <a:gd name="T12" fmla="*/ 318 w 392"/>
                  <a:gd name="T13" fmla="*/ 0 h 189"/>
                  <a:gd name="T14" fmla="*/ 156 w 392"/>
                  <a:gd name="T15" fmla="*/ 108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2" h="189">
                    <a:moveTo>
                      <a:pt x="156" y="108"/>
                    </a:moveTo>
                    <a:cubicBezTo>
                      <a:pt x="109" y="108"/>
                      <a:pt x="65" y="90"/>
                      <a:pt x="32" y="57"/>
                    </a:cubicBezTo>
                    <a:cubicBezTo>
                      <a:pt x="19" y="43"/>
                      <a:pt x="8" y="28"/>
                      <a:pt x="0" y="12"/>
                    </a:cubicBezTo>
                    <a:cubicBezTo>
                      <a:pt x="15" y="54"/>
                      <a:pt x="18" y="99"/>
                      <a:pt x="10" y="143"/>
                    </a:cubicBezTo>
                    <a:cubicBezTo>
                      <a:pt x="53" y="173"/>
                      <a:pt x="103" y="189"/>
                      <a:pt x="156" y="189"/>
                    </a:cubicBezTo>
                    <a:cubicBezTo>
                      <a:pt x="262" y="189"/>
                      <a:pt x="354" y="123"/>
                      <a:pt x="392" y="31"/>
                    </a:cubicBezTo>
                    <a:cubicBezTo>
                      <a:pt x="318" y="0"/>
                      <a:pt x="318" y="0"/>
                      <a:pt x="318" y="0"/>
                    </a:cubicBezTo>
                    <a:cubicBezTo>
                      <a:pt x="291" y="63"/>
                      <a:pt x="229" y="108"/>
                      <a:pt x="156" y="108"/>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5" name="Freeform 28">
                <a:extLst>
                  <a:ext uri="{FF2B5EF4-FFF2-40B4-BE49-F238E27FC236}">
                    <a16:creationId xmlns:a16="http://schemas.microsoft.com/office/drawing/2014/main" id="{CCF347D6-3018-5DE9-EB35-4F0A47677A36}"/>
                  </a:ext>
                </a:extLst>
              </p:cNvPr>
              <p:cNvSpPr>
                <a:spLocks/>
              </p:cNvSpPr>
              <p:nvPr/>
            </p:nvSpPr>
            <p:spPr bwMode="auto">
              <a:xfrm>
                <a:off x="4349750" y="1525588"/>
                <a:ext cx="1252538" cy="1330325"/>
              </a:xfrm>
              <a:custGeom>
                <a:avLst/>
                <a:gdLst>
                  <a:gd name="T0" fmla="*/ 179 w 329"/>
                  <a:gd name="T1" fmla="*/ 221 h 349"/>
                  <a:gd name="T2" fmla="*/ 55 w 329"/>
                  <a:gd name="T3" fmla="*/ 272 h 349"/>
                  <a:gd name="T4" fmla="*/ 0 w 329"/>
                  <a:gd name="T5" fmla="*/ 264 h 349"/>
                  <a:gd name="T6" fmla="*/ 101 w 329"/>
                  <a:gd name="T7" fmla="*/ 349 h 349"/>
                  <a:gd name="T8" fmla="*/ 236 w 329"/>
                  <a:gd name="T9" fmla="*/ 278 h 349"/>
                  <a:gd name="T10" fmla="*/ 291 w 329"/>
                  <a:gd name="T11" fmla="*/ 0 h 349"/>
                  <a:gd name="T12" fmla="*/ 217 w 329"/>
                  <a:gd name="T13" fmla="*/ 31 h 349"/>
                  <a:gd name="T14" fmla="*/ 179 w 329"/>
                  <a:gd name="T15" fmla="*/ 221 h 3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 h="349">
                    <a:moveTo>
                      <a:pt x="179" y="221"/>
                    </a:moveTo>
                    <a:cubicBezTo>
                      <a:pt x="146" y="254"/>
                      <a:pt x="102" y="272"/>
                      <a:pt x="55" y="272"/>
                    </a:cubicBezTo>
                    <a:cubicBezTo>
                      <a:pt x="36" y="272"/>
                      <a:pt x="18" y="269"/>
                      <a:pt x="0" y="264"/>
                    </a:cubicBezTo>
                    <a:cubicBezTo>
                      <a:pt x="41" y="283"/>
                      <a:pt x="75" y="313"/>
                      <a:pt x="101" y="349"/>
                    </a:cubicBezTo>
                    <a:cubicBezTo>
                      <a:pt x="152" y="340"/>
                      <a:pt x="198" y="316"/>
                      <a:pt x="236" y="278"/>
                    </a:cubicBezTo>
                    <a:cubicBezTo>
                      <a:pt x="311" y="203"/>
                      <a:pt x="329" y="92"/>
                      <a:pt x="291" y="0"/>
                    </a:cubicBezTo>
                    <a:cubicBezTo>
                      <a:pt x="217" y="31"/>
                      <a:pt x="217" y="31"/>
                      <a:pt x="217" y="31"/>
                    </a:cubicBezTo>
                    <a:cubicBezTo>
                      <a:pt x="243" y="94"/>
                      <a:pt x="230" y="170"/>
                      <a:pt x="179" y="221"/>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sp>
            <p:nvSpPr>
              <p:cNvPr id="86" name="Freeform 29">
                <a:extLst>
                  <a:ext uri="{FF2B5EF4-FFF2-40B4-BE49-F238E27FC236}">
                    <a16:creationId xmlns:a16="http://schemas.microsoft.com/office/drawing/2014/main" id="{3B44E54B-1977-41D6-CB1E-EADB0E9EC9E3}"/>
                  </a:ext>
                </a:extLst>
              </p:cNvPr>
              <p:cNvSpPr>
                <a:spLocks/>
              </p:cNvSpPr>
              <p:nvPr/>
            </p:nvSpPr>
            <p:spPr bwMode="auto">
              <a:xfrm>
                <a:off x="4189413" y="2509838"/>
                <a:ext cx="715963" cy="1498600"/>
              </a:xfrm>
              <a:custGeom>
                <a:avLst/>
                <a:gdLst>
                  <a:gd name="T0" fmla="*/ 107 w 188"/>
                  <a:gd name="T1" fmla="*/ 236 h 393"/>
                  <a:gd name="T2" fmla="*/ 56 w 188"/>
                  <a:gd name="T3" fmla="*/ 360 h 393"/>
                  <a:gd name="T4" fmla="*/ 12 w 188"/>
                  <a:gd name="T5" fmla="*/ 393 h 393"/>
                  <a:gd name="T6" fmla="*/ 143 w 188"/>
                  <a:gd name="T7" fmla="*/ 382 h 393"/>
                  <a:gd name="T8" fmla="*/ 188 w 188"/>
                  <a:gd name="T9" fmla="*/ 236 h 393"/>
                  <a:gd name="T10" fmla="*/ 30 w 188"/>
                  <a:gd name="T11" fmla="*/ 0 h 393"/>
                  <a:gd name="T12" fmla="*/ 0 w 188"/>
                  <a:gd name="T13" fmla="*/ 75 h 393"/>
                  <a:gd name="T14" fmla="*/ 107 w 188"/>
                  <a:gd name="T15" fmla="*/ 236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393">
                    <a:moveTo>
                      <a:pt x="107" y="236"/>
                    </a:moveTo>
                    <a:cubicBezTo>
                      <a:pt x="107" y="283"/>
                      <a:pt x="89" y="327"/>
                      <a:pt x="56" y="360"/>
                    </a:cubicBezTo>
                    <a:cubicBezTo>
                      <a:pt x="43" y="373"/>
                      <a:pt x="28" y="384"/>
                      <a:pt x="12" y="393"/>
                    </a:cubicBezTo>
                    <a:cubicBezTo>
                      <a:pt x="54" y="378"/>
                      <a:pt x="99" y="374"/>
                      <a:pt x="143" y="382"/>
                    </a:cubicBezTo>
                    <a:cubicBezTo>
                      <a:pt x="172" y="340"/>
                      <a:pt x="188" y="289"/>
                      <a:pt x="188" y="236"/>
                    </a:cubicBezTo>
                    <a:cubicBezTo>
                      <a:pt x="188" y="130"/>
                      <a:pt x="123" y="39"/>
                      <a:pt x="30" y="0"/>
                    </a:cubicBezTo>
                    <a:cubicBezTo>
                      <a:pt x="0" y="75"/>
                      <a:pt x="0" y="75"/>
                      <a:pt x="0" y="75"/>
                    </a:cubicBezTo>
                    <a:cubicBezTo>
                      <a:pt x="63" y="101"/>
                      <a:pt x="107" y="164"/>
                      <a:pt x="107" y="23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ru-UA" sz="1600"/>
              </a:p>
            </p:txBody>
          </p:sp>
        </p:grpSp>
        <p:sp>
          <p:nvSpPr>
            <p:cNvPr id="78" name="Oval 37">
              <a:hlinkClick r:id="rId2" action="ppaction://hlinksldjump"/>
              <a:extLst>
                <a:ext uri="{FF2B5EF4-FFF2-40B4-BE49-F238E27FC236}">
                  <a16:creationId xmlns:a16="http://schemas.microsoft.com/office/drawing/2014/main" id="{9CE42E95-A9D8-F0C7-976D-20C9D09134ED}"/>
                </a:ext>
              </a:extLst>
            </p:cNvPr>
            <p:cNvSpPr>
              <a:spLocks noChangeArrowheads="1"/>
            </p:cNvSpPr>
            <p:nvPr/>
          </p:nvSpPr>
          <p:spPr bwMode="auto">
            <a:xfrm>
              <a:off x="7915121" y="633355"/>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spcBef>
                  <a:spcPts val="1200"/>
                </a:spcBef>
              </a:pPr>
              <a:r>
                <a:rPr lang="en-IN" sz="1200" b="1" dirty="0">
                  <a:solidFill>
                    <a:schemeClr val="tx1"/>
                  </a:solidFill>
                  <a:latin typeface="Montserrat" pitchFamily="2" charset="0"/>
                </a:rPr>
                <a:t>ELLIOTT 29</a:t>
              </a:r>
            </a:p>
          </p:txBody>
        </p:sp>
        <p:sp>
          <p:nvSpPr>
            <p:cNvPr id="77" name="Oval 36">
              <a:hlinkClick r:id="rId3" action="ppaction://hlinksldjump"/>
              <a:extLst>
                <a:ext uri="{FF2B5EF4-FFF2-40B4-BE49-F238E27FC236}">
                  <a16:creationId xmlns:a16="http://schemas.microsoft.com/office/drawing/2014/main" id="{5139EE8D-3493-B8D6-E290-DC213BBBBCE3}"/>
                </a:ext>
              </a:extLst>
            </p:cNvPr>
            <p:cNvSpPr>
              <a:spLocks noChangeArrowheads="1"/>
            </p:cNvSpPr>
            <p:nvPr/>
          </p:nvSpPr>
          <p:spPr bwMode="auto">
            <a:xfrm>
              <a:off x="6399822" y="1261994"/>
              <a:ext cx="1125456" cy="1123517"/>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IN" sz="1000" b="1" dirty="0">
                  <a:solidFill>
                    <a:schemeClr val="bg1"/>
                  </a:solidFill>
                  <a:latin typeface="Montserrat" pitchFamily="2" charset="0"/>
                </a:rPr>
                <a:t>DRESSER RAND</a:t>
              </a:r>
            </a:p>
            <a:p>
              <a:pPr algn="ctr"/>
              <a:r>
                <a:rPr lang="en-IN" sz="1000" b="1" dirty="0">
                  <a:solidFill>
                    <a:schemeClr val="bg1"/>
                  </a:solidFill>
                  <a:latin typeface="Montserrat" pitchFamily="2" charset="0"/>
                </a:rPr>
                <a:t>23</a:t>
              </a:r>
            </a:p>
          </p:txBody>
        </p:sp>
        <p:sp>
          <p:nvSpPr>
            <p:cNvPr id="71" name="Oval 30">
              <a:hlinkClick r:id="rId4" action="ppaction://hlinksldjump"/>
              <a:extLst>
                <a:ext uri="{FF2B5EF4-FFF2-40B4-BE49-F238E27FC236}">
                  <a16:creationId xmlns:a16="http://schemas.microsoft.com/office/drawing/2014/main" id="{10A4373E-7863-C6F5-D226-BA31F109ED82}"/>
                </a:ext>
              </a:extLst>
            </p:cNvPr>
            <p:cNvSpPr>
              <a:spLocks noChangeArrowheads="1"/>
            </p:cNvSpPr>
            <p:nvPr/>
          </p:nvSpPr>
          <p:spPr bwMode="auto">
            <a:xfrm>
              <a:off x="9430592" y="1261994"/>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MAN TURBO</a:t>
              </a:r>
            </a:p>
            <a:p>
              <a:pPr algn="ctr"/>
              <a:r>
                <a:rPr lang="en-IN" sz="1200" b="1" dirty="0">
                  <a:solidFill>
                    <a:schemeClr val="tx1"/>
                  </a:solidFill>
                  <a:latin typeface="Montserrat" pitchFamily="2" charset="0"/>
                </a:rPr>
                <a:t>02</a:t>
              </a:r>
            </a:p>
          </p:txBody>
        </p:sp>
        <p:sp>
          <p:nvSpPr>
            <p:cNvPr id="75" name="Oval 34">
              <a:hlinkClick r:id="rId5" action="ppaction://hlinksldjump"/>
              <a:extLst>
                <a:ext uri="{FF2B5EF4-FFF2-40B4-BE49-F238E27FC236}">
                  <a16:creationId xmlns:a16="http://schemas.microsoft.com/office/drawing/2014/main" id="{CD49D592-D3A7-9F97-0E88-F37EFEA9C092}"/>
                </a:ext>
              </a:extLst>
            </p:cNvPr>
            <p:cNvSpPr>
              <a:spLocks noChangeArrowheads="1"/>
            </p:cNvSpPr>
            <p:nvPr/>
          </p:nvSpPr>
          <p:spPr bwMode="auto">
            <a:xfrm>
              <a:off x="6399822" y="4297743"/>
              <a:ext cx="1125456"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SUNDYNE 01</a:t>
              </a:r>
            </a:p>
          </p:txBody>
        </p:sp>
        <p:sp>
          <p:nvSpPr>
            <p:cNvPr id="73" name="Oval 32">
              <a:hlinkClick r:id="rId6" action="ppaction://hlinksldjump"/>
              <a:extLst>
                <a:ext uri="{FF2B5EF4-FFF2-40B4-BE49-F238E27FC236}">
                  <a16:creationId xmlns:a16="http://schemas.microsoft.com/office/drawing/2014/main" id="{51135071-3C5A-AEDC-CF45-E1FBF064045C}"/>
                </a:ext>
              </a:extLst>
            </p:cNvPr>
            <p:cNvSpPr>
              <a:spLocks noChangeArrowheads="1"/>
            </p:cNvSpPr>
            <p:nvPr/>
          </p:nvSpPr>
          <p:spPr bwMode="auto">
            <a:xfrm>
              <a:off x="9430592" y="4297743"/>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COPPUS</a:t>
              </a:r>
            </a:p>
            <a:p>
              <a:pPr algn="ctr"/>
              <a:r>
                <a:rPr lang="en-IN" sz="1200" b="1" dirty="0">
                  <a:solidFill>
                    <a:schemeClr val="tx1"/>
                  </a:solidFill>
                  <a:latin typeface="Montserrat" pitchFamily="2" charset="0"/>
                </a:rPr>
                <a:t>01</a:t>
              </a:r>
            </a:p>
          </p:txBody>
        </p:sp>
        <p:sp>
          <p:nvSpPr>
            <p:cNvPr id="76" name="Oval 35">
              <a:hlinkClick r:id="rId7" action="ppaction://hlinksldjump"/>
              <a:extLst>
                <a:ext uri="{FF2B5EF4-FFF2-40B4-BE49-F238E27FC236}">
                  <a16:creationId xmlns:a16="http://schemas.microsoft.com/office/drawing/2014/main" id="{E44779DF-6FCF-39BC-DF3A-61CA02FCD12B}"/>
                </a:ext>
              </a:extLst>
            </p:cNvPr>
            <p:cNvSpPr>
              <a:spLocks noChangeArrowheads="1"/>
            </p:cNvSpPr>
            <p:nvPr/>
          </p:nvSpPr>
          <p:spPr bwMode="auto">
            <a:xfrm>
              <a:off x="5773123"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MHI</a:t>
              </a:r>
            </a:p>
            <a:p>
              <a:pPr algn="ctr"/>
              <a:r>
                <a:rPr lang="en-IN" sz="1200" b="1" dirty="0">
                  <a:solidFill>
                    <a:schemeClr val="tx1"/>
                  </a:solidFill>
                  <a:latin typeface="Montserrat" pitchFamily="2" charset="0"/>
                </a:rPr>
                <a:t>38</a:t>
              </a:r>
            </a:p>
          </p:txBody>
        </p:sp>
        <p:sp>
          <p:nvSpPr>
            <p:cNvPr id="72" name="Oval 31">
              <a:hlinkClick r:id="rId8" action="ppaction://hlinksldjump"/>
              <a:extLst>
                <a:ext uri="{FF2B5EF4-FFF2-40B4-BE49-F238E27FC236}">
                  <a16:creationId xmlns:a16="http://schemas.microsoft.com/office/drawing/2014/main" id="{AF02E731-DCCF-08C7-2465-EF3B83E43FDF}"/>
                </a:ext>
              </a:extLst>
            </p:cNvPr>
            <p:cNvSpPr>
              <a:spLocks noChangeArrowheads="1"/>
            </p:cNvSpPr>
            <p:nvPr/>
          </p:nvSpPr>
          <p:spPr bwMode="auto">
            <a:xfrm>
              <a:off x="10062942" y="2779067"/>
              <a:ext cx="1121575"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SHIN NIPPON</a:t>
              </a:r>
            </a:p>
            <a:p>
              <a:pPr algn="ctr"/>
              <a:r>
                <a:rPr lang="en-IN" sz="1200" b="1" dirty="0">
                  <a:solidFill>
                    <a:schemeClr val="tx1"/>
                  </a:solidFill>
                  <a:latin typeface="Montserrat" pitchFamily="2" charset="0"/>
                </a:rPr>
                <a:t>30</a:t>
              </a:r>
            </a:p>
          </p:txBody>
        </p:sp>
        <p:sp>
          <p:nvSpPr>
            <p:cNvPr id="74" name="Oval 33">
              <a:hlinkClick r:id="rId9" action="ppaction://hlinksldjump"/>
              <a:extLst>
                <a:ext uri="{FF2B5EF4-FFF2-40B4-BE49-F238E27FC236}">
                  <a16:creationId xmlns:a16="http://schemas.microsoft.com/office/drawing/2014/main" id="{C6206767-DC7D-4106-7C82-D2F9C509FE09}"/>
                </a:ext>
              </a:extLst>
            </p:cNvPr>
            <p:cNvSpPr>
              <a:spLocks noChangeArrowheads="1"/>
            </p:cNvSpPr>
            <p:nvPr/>
          </p:nvSpPr>
          <p:spPr bwMode="auto">
            <a:xfrm>
              <a:off x="7915121" y="4924779"/>
              <a:ext cx="1127398" cy="1123517"/>
            </a:xfrm>
            <a:prstGeom prst="ellipse">
              <a:avLst/>
            </a:pr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chorCtr="1">
              <a:noAutofit/>
            </a:bodyPr>
            <a:lstStyle/>
            <a:p>
              <a:pPr algn="ctr"/>
              <a:r>
                <a:rPr lang="en-IN" sz="1200" b="1" dirty="0">
                  <a:solidFill>
                    <a:schemeClr val="tx1"/>
                  </a:solidFill>
                  <a:latin typeface="Montserrat" pitchFamily="2" charset="0"/>
                </a:rPr>
                <a:t>GE/NP</a:t>
              </a:r>
            </a:p>
            <a:p>
              <a:pPr algn="ctr"/>
              <a:r>
                <a:rPr lang="en-IN" sz="1200" b="1" dirty="0">
                  <a:solidFill>
                    <a:schemeClr val="tx1"/>
                  </a:solidFill>
                  <a:latin typeface="Montserrat" pitchFamily="2" charset="0"/>
                </a:rPr>
                <a:t>05</a:t>
              </a:r>
            </a:p>
          </p:txBody>
        </p:sp>
      </p:grpSp>
      <p:pic>
        <p:nvPicPr>
          <p:cNvPr id="3" name="Picture 2">
            <a:extLst>
              <a:ext uri="{FF2B5EF4-FFF2-40B4-BE49-F238E27FC236}">
                <a16:creationId xmlns:a16="http://schemas.microsoft.com/office/drawing/2014/main" id="{95BC7E12-C291-AA75-87DC-D66A946FBD6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F85542FC-2D3D-F025-D60E-FEFCE77E41F3}"/>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0B7B2D78-207D-95FE-1596-43FD07489B81}"/>
              </a:ext>
            </a:extLst>
          </p:cNvPr>
          <p:cNvGrpSpPr/>
          <p:nvPr/>
        </p:nvGrpSpPr>
        <p:grpSpPr>
          <a:xfrm>
            <a:off x="-25980" y="-12406"/>
            <a:ext cx="6165239" cy="6870407"/>
            <a:chOff x="-25980" y="-12406"/>
            <a:chExt cx="6165239" cy="6870407"/>
          </a:xfrm>
        </p:grpSpPr>
        <p:pic>
          <p:nvPicPr>
            <p:cNvPr id="8" name="Picture 7" descr="A close-up of a machine&#10;&#10;AI-generated content may be incorrect.">
              <a:extLst>
                <a:ext uri="{FF2B5EF4-FFF2-40B4-BE49-F238E27FC236}">
                  <a16:creationId xmlns:a16="http://schemas.microsoft.com/office/drawing/2014/main" id="{93B4E76E-2916-1F6F-DC17-E7BB3F40A155}"/>
                </a:ext>
              </a:extLst>
            </p:cNvPr>
            <p:cNvPicPr>
              <a:picLocks noChangeAspect="1"/>
            </p:cNvPicPr>
            <p:nvPr/>
          </p:nvPicPr>
          <p:blipFill>
            <a:blip r:embed="rId12">
              <a:extLst>
                <a:ext uri="{28A0092B-C50C-407E-A947-70E740481C1C}">
                  <a14:useLocalDpi xmlns:a14="http://schemas.microsoft.com/office/drawing/2010/main" val="0"/>
                </a:ext>
              </a:extLst>
            </a:blip>
            <a:srcRect l="568" t="10474" r="30" b="27206"/>
            <a:stretch>
              <a:fillRect/>
            </a:stretch>
          </p:blipFill>
          <p:spPr>
            <a:xfrm>
              <a:off x="-8027" y="-12406"/>
              <a:ext cx="6147286" cy="6870407"/>
            </a:xfrm>
            <a:custGeom>
              <a:avLst/>
              <a:gdLst>
                <a:gd name="connsiteX0" fmla="*/ 0 w 6147286"/>
                <a:gd name="connsiteY0" fmla="*/ 0 h 6870407"/>
                <a:gd name="connsiteX1" fmla="*/ 6147286 w 6147286"/>
                <a:gd name="connsiteY1" fmla="*/ 0 h 6870407"/>
                <a:gd name="connsiteX2" fmla="*/ 3652435 w 6147286"/>
                <a:gd name="connsiteY2" fmla="*/ 6870407 h 6870407"/>
                <a:gd name="connsiteX3" fmla="*/ 0 w 6147286"/>
                <a:gd name="connsiteY3" fmla="*/ 6870407 h 6870407"/>
              </a:gdLst>
              <a:ahLst/>
              <a:cxnLst>
                <a:cxn ang="0">
                  <a:pos x="connsiteX0" y="connsiteY0"/>
                </a:cxn>
                <a:cxn ang="0">
                  <a:pos x="connsiteX1" y="connsiteY1"/>
                </a:cxn>
                <a:cxn ang="0">
                  <a:pos x="connsiteX2" y="connsiteY2"/>
                </a:cxn>
                <a:cxn ang="0">
                  <a:pos x="connsiteX3" y="connsiteY3"/>
                </a:cxn>
              </a:cxnLst>
              <a:rect l="l" t="t" r="r" b="b"/>
              <a:pathLst>
                <a:path w="6147286" h="6870407">
                  <a:moveTo>
                    <a:pt x="0" y="0"/>
                  </a:moveTo>
                  <a:lnTo>
                    <a:pt x="6147286" y="0"/>
                  </a:lnTo>
                  <a:lnTo>
                    <a:pt x="3652435" y="6870407"/>
                  </a:lnTo>
                  <a:lnTo>
                    <a:pt x="0" y="6870407"/>
                  </a:lnTo>
                  <a:close/>
                </a:path>
              </a:pathLst>
            </a:custGeom>
          </p:spPr>
        </p:pic>
        <p:sp>
          <p:nvSpPr>
            <p:cNvPr id="9" name="Free-form: Shape 8">
              <a:extLst>
                <a:ext uri="{FF2B5EF4-FFF2-40B4-BE49-F238E27FC236}">
                  <a16:creationId xmlns:a16="http://schemas.microsoft.com/office/drawing/2014/main" id="{1E0872A5-5F60-F672-C4D7-A5B73BA6C617}"/>
                </a:ext>
              </a:extLst>
            </p:cNvPr>
            <p:cNvSpPr/>
            <p:nvPr/>
          </p:nvSpPr>
          <p:spPr>
            <a:xfrm>
              <a:off x="-25980" y="-12406"/>
              <a:ext cx="6165239" cy="6870407"/>
            </a:xfrm>
            <a:custGeom>
              <a:avLst/>
              <a:gdLst>
                <a:gd name="connsiteX0" fmla="*/ 0 w 6165239"/>
                <a:gd name="connsiteY0" fmla="*/ 0 h 6870407"/>
                <a:gd name="connsiteX1" fmla="*/ 6165239 w 6165239"/>
                <a:gd name="connsiteY1" fmla="*/ 0 h 6870407"/>
                <a:gd name="connsiteX2" fmla="*/ 3670388 w 6165239"/>
                <a:gd name="connsiteY2" fmla="*/ 6870407 h 6870407"/>
                <a:gd name="connsiteX3" fmla="*/ 0 w 6165239"/>
                <a:gd name="connsiteY3" fmla="*/ 6870407 h 6870407"/>
                <a:gd name="connsiteX4" fmla="*/ 0 w 6165239"/>
                <a:gd name="connsiteY4" fmla="*/ 0 h 687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39" h="6870407">
                  <a:moveTo>
                    <a:pt x="0" y="0"/>
                  </a:moveTo>
                  <a:lnTo>
                    <a:pt x="6165239" y="0"/>
                  </a:lnTo>
                  <a:lnTo>
                    <a:pt x="3670388" y="6870407"/>
                  </a:lnTo>
                  <a:lnTo>
                    <a:pt x="0" y="6870407"/>
                  </a:lnTo>
                  <a:lnTo>
                    <a:pt x="0" y="0"/>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itle 1">
            <a:extLst>
              <a:ext uri="{FF2B5EF4-FFF2-40B4-BE49-F238E27FC236}">
                <a16:creationId xmlns:a16="http://schemas.microsoft.com/office/drawing/2014/main" id="{C76F3151-6D07-B56E-903A-3D037F958573}"/>
              </a:ext>
            </a:extLst>
          </p:cNvPr>
          <p:cNvSpPr txBox="1">
            <a:spLocks/>
          </p:cNvSpPr>
          <p:nvPr/>
        </p:nvSpPr>
        <p:spPr>
          <a:xfrm>
            <a:off x="543216" y="562796"/>
            <a:ext cx="4168112"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Turbine Experience</a:t>
            </a:r>
          </a:p>
        </p:txBody>
      </p:sp>
    </p:spTree>
    <p:extLst>
      <p:ext uri="{BB962C8B-B14F-4D97-AF65-F5344CB8AC3E}">
        <p14:creationId xmlns:p14="http://schemas.microsoft.com/office/powerpoint/2010/main" val="3596823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Tm="750">
        <p159:morph option="byObject"/>
      </p:transition>
    </mc:Choice>
    <mc:Fallback xmlns="">
      <p:transition advTm="75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5F85B-317D-E152-1A04-B78D3394B43E}"/>
            </a:ext>
          </a:extLst>
        </p:cNvPr>
        <p:cNvGrpSpPr/>
        <p:nvPr/>
      </p:nvGrpSpPr>
      <p:grpSpPr>
        <a:xfrm>
          <a:off x="0" y="0"/>
          <a:ext cx="0" cy="0"/>
          <a:chOff x="0" y="0"/>
          <a:chExt cx="0" cy="0"/>
        </a:xfrm>
      </p:grpSpPr>
      <p:sp>
        <p:nvSpPr>
          <p:cNvPr id="25" name="Free-form: Shape 24">
            <a:extLst>
              <a:ext uri="{FF2B5EF4-FFF2-40B4-BE49-F238E27FC236}">
                <a16:creationId xmlns:a16="http://schemas.microsoft.com/office/drawing/2014/main" id="{C4018E3D-AFBB-ECB3-F41D-4179F0B36D08}"/>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close-up of a machine&#10;&#10;AI-generated content may be incorrect.">
            <a:extLst>
              <a:ext uri="{FF2B5EF4-FFF2-40B4-BE49-F238E27FC236}">
                <a16:creationId xmlns:a16="http://schemas.microsoft.com/office/drawing/2014/main" id="{898ABDF8-1949-BA82-938E-0574F2B140CD}"/>
              </a:ext>
            </a:extLst>
          </p:cNvPr>
          <p:cNvPicPr>
            <a:picLocks noChangeAspect="1"/>
          </p:cNvPicPr>
          <p:nvPr/>
        </p:nvPicPr>
        <p:blipFill>
          <a:blip r:embed="rId4">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24" name="Free-form: Shape 23">
            <a:extLst>
              <a:ext uri="{FF2B5EF4-FFF2-40B4-BE49-F238E27FC236}">
                <a16:creationId xmlns:a16="http://schemas.microsoft.com/office/drawing/2014/main" id="{52C72ADC-7274-F023-5DBD-E4BB8A134F1D}"/>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Title 1">
            <a:extLst>
              <a:ext uri="{FF2B5EF4-FFF2-40B4-BE49-F238E27FC236}">
                <a16:creationId xmlns:a16="http://schemas.microsoft.com/office/drawing/2014/main" id="{535718FD-E7D2-8863-A657-CA5679FF1C1E}"/>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OEM Wise Turbine Experience</a:t>
            </a:r>
          </a:p>
        </p:txBody>
      </p:sp>
      <p:pic>
        <p:nvPicPr>
          <p:cNvPr id="3" name="Picture 2">
            <a:extLst>
              <a:ext uri="{FF2B5EF4-FFF2-40B4-BE49-F238E27FC236}">
                <a16:creationId xmlns:a16="http://schemas.microsoft.com/office/drawing/2014/main" id="{556E5F5E-8971-F45A-A738-F2DE7819C5AF}"/>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6" name="Picture 5">
            <a:extLst>
              <a:ext uri="{FF2B5EF4-FFF2-40B4-BE49-F238E27FC236}">
                <a16:creationId xmlns:a16="http://schemas.microsoft.com/office/drawing/2014/main" id="{7E0214F8-E157-0F99-D0D9-6663EFCF2CAB}"/>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aphicFrame>
        <p:nvGraphicFramePr>
          <p:cNvPr id="2" name="Table 1">
            <a:extLst>
              <a:ext uri="{FF2B5EF4-FFF2-40B4-BE49-F238E27FC236}">
                <a16:creationId xmlns:a16="http://schemas.microsoft.com/office/drawing/2014/main" id="{3FA3D899-B511-B0CD-6C2F-3A37BFA1116C}"/>
              </a:ext>
            </a:extLst>
          </p:cNvPr>
          <p:cNvGraphicFramePr>
            <a:graphicFrameLocks noGrp="1"/>
          </p:cNvGraphicFramePr>
          <p:nvPr>
            <p:extLst>
              <p:ext uri="{D42A27DB-BD31-4B8C-83A1-F6EECF244321}">
                <p14:modId xmlns:p14="http://schemas.microsoft.com/office/powerpoint/2010/main" val="1879530005"/>
              </p:ext>
            </p:extLst>
          </p:nvPr>
        </p:nvGraphicFramePr>
        <p:xfrm>
          <a:off x="543214" y="1153471"/>
          <a:ext cx="9751853" cy="5141733"/>
        </p:xfrm>
        <a:graphic>
          <a:graphicData uri="http://schemas.openxmlformats.org/drawingml/2006/table">
            <a:tbl>
              <a:tblPr>
                <a:tableStyleId>{5C22544A-7EE6-4342-B048-85BDC9FD1C3A}</a:tableStyleId>
              </a:tblPr>
              <a:tblGrid>
                <a:gridCol w="1327594">
                  <a:extLst>
                    <a:ext uri="{9D8B030D-6E8A-4147-A177-3AD203B41FA5}">
                      <a16:colId xmlns:a16="http://schemas.microsoft.com/office/drawing/2014/main" val="2017695908"/>
                    </a:ext>
                  </a:extLst>
                </a:gridCol>
                <a:gridCol w="1282844">
                  <a:extLst>
                    <a:ext uri="{9D8B030D-6E8A-4147-A177-3AD203B41FA5}">
                      <a16:colId xmlns:a16="http://schemas.microsoft.com/office/drawing/2014/main" val="4294565445"/>
                    </a:ext>
                  </a:extLst>
                </a:gridCol>
                <a:gridCol w="611590">
                  <a:extLst>
                    <a:ext uri="{9D8B030D-6E8A-4147-A177-3AD203B41FA5}">
                      <a16:colId xmlns:a16="http://schemas.microsoft.com/office/drawing/2014/main" val="3733524532"/>
                    </a:ext>
                  </a:extLst>
                </a:gridCol>
                <a:gridCol w="954675">
                  <a:extLst>
                    <a:ext uri="{9D8B030D-6E8A-4147-A177-3AD203B41FA5}">
                      <a16:colId xmlns:a16="http://schemas.microsoft.com/office/drawing/2014/main" val="1670872631"/>
                    </a:ext>
                  </a:extLst>
                </a:gridCol>
                <a:gridCol w="537004">
                  <a:extLst>
                    <a:ext uri="{9D8B030D-6E8A-4147-A177-3AD203B41FA5}">
                      <a16:colId xmlns:a16="http://schemas.microsoft.com/office/drawing/2014/main" val="3187164671"/>
                    </a:ext>
                  </a:extLst>
                </a:gridCol>
                <a:gridCol w="1331324">
                  <a:extLst>
                    <a:ext uri="{9D8B030D-6E8A-4147-A177-3AD203B41FA5}">
                      <a16:colId xmlns:a16="http://schemas.microsoft.com/office/drawing/2014/main" val="183666940"/>
                    </a:ext>
                  </a:extLst>
                </a:gridCol>
                <a:gridCol w="1014341">
                  <a:extLst>
                    <a:ext uri="{9D8B030D-6E8A-4147-A177-3AD203B41FA5}">
                      <a16:colId xmlns:a16="http://schemas.microsoft.com/office/drawing/2014/main" val="2885228169"/>
                    </a:ext>
                  </a:extLst>
                </a:gridCol>
                <a:gridCol w="760756">
                  <a:extLst>
                    <a:ext uri="{9D8B030D-6E8A-4147-A177-3AD203B41FA5}">
                      <a16:colId xmlns:a16="http://schemas.microsoft.com/office/drawing/2014/main" val="91097737"/>
                    </a:ext>
                  </a:extLst>
                </a:gridCol>
                <a:gridCol w="656339">
                  <a:extLst>
                    <a:ext uri="{9D8B030D-6E8A-4147-A177-3AD203B41FA5}">
                      <a16:colId xmlns:a16="http://schemas.microsoft.com/office/drawing/2014/main" val="2382102931"/>
                    </a:ext>
                  </a:extLst>
                </a:gridCol>
                <a:gridCol w="391566">
                  <a:extLst>
                    <a:ext uri="{9D8B030D-6E8A-4147-A177-3AD203B41FA5}">
                      <a16:colId xmlns:a16="http://schemas.microsoft.com/office/drawing/2014/main" val="387584546"/>
                    </a:ext>
                  </a:extLst>
                </a:gridCol>
                <a:gridCol w="883820">
                  <a:extLst>
                    <a:ext uri="{9D8B030D-6E8A-4147-A177-3AD203B41FA5}">
                      <a16:colId xmlns:a16="http://schemas.microsoft.com/office/drawing/2014/main" val="1461019443"/>
                    </a:ext>
                  </a:extLst>
                </a:gridCol>
              </a:tblGrid>
              <a:tr h="527359">
                <a:tc>
                  <a:txBody>
                    <a:bodyPr/>
                    <a:lstStyle/>
                    <a:p>
                      <a:pPr algn="ctr" fontAlgn="ctr">
                        <a:buNone/>
                      </a:pPr>
                      <a:r>
                        <a:rPr lang="en-US" sz="1100" b="1" u="none" strike="noStrike" dirty="0">
                          <a:solidFill>
                            <a:schemeClr val="bg1"/>
                          </a:solidFill>
                          <a:effectLst/>
                        </a:rPr>
                        <a:t>COMPANY</a:t>
                      </a:r>
                      <a:endParaRPr lang="en-US" sz="1100" b="1" i="0" u="none" strike="noStrike" dirty="0">
                        <a:solidFill>
                          <a:schemeClr val="bg1"/>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DRESSER RAND</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ELLIOTT</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MAN TURBO</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MHI</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NUOVO PIGNONE</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SHIN NIPPON</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SUNDYNE</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COPPUS</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GE </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100" b="1" u="none" strike="noStrike" dirty="0">
                          <a:solidFill>
                            <a:schemeClr val="bg1"/>
                          </a:solidFill>
                          <a:effectLst/>
                        </a:rPr>
                        <a:t>Grand Total</a:t>
                      </a:r>
                      <a:endParaRPr lang="en-US" sz="1100" b="1" i="0" u="none" strike="noStrike" dirty="0">
                        <a:solidFill>
                          <a:schemeClr val="bg1"/>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9E0000"/>
                    </a:solidFill>
                  </a:tcPr>
                </a:tc>
                <a:extLst>
                  <a:ext uri="{0D108BD9-81ED-4DB2-BD59-A6C34878D82A}">
                    <a16:rowId xmlns:a16="http://schemas.microsoft.com/office/drawing/2014/main" val="1949312168"/>
                  </a:ext>
                </a:extLst>
              </a:tr>
              <a:tr h="286607">
                <a:tc>
                  <a:txBody>
                    <a:bodyPr/>
                    <a:lstStyle/>
                    <a:p>
                      <a:pPr algn="ctr" fontAlgn="b">
                        <a:buNone/>
                      </a:pPr>
                      <a:r>
                        <a:rPr lang="en-US" sz="1100" b="1" u="none" strike="noStrike" dirty="0">
                          <a:effectLst/>
                        </a:rPr>
                        <a:t>AL BAYRONI</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7</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1</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4</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14</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89016462"/>
                  </a:ext>
                </a:extLst>
              </a:tr>
              <a:tr h="286607">
                <a:tc>
                  <a:txBody>
                    <a:bodyPr/>
                    <a:lstStyle/>
                    <a:p>
                      <a:pPr algn="ctr" fontAlgn="b">
                        <a:buNone/>
                      </a:pPr>
                      <a:r>
                        <a:rPr lang="en-US" sz="1100" b="1" u="none" strike="noStrike" dirty="0">
                          <a:effectLst/>
                        </a:rPr>
                        <a:t>APCC</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551194457"/>
                  </a:ext>
                </a:extLst>
              </a:tr>
              <a:tr h="286607">
                <a:tc>
                  <a:txBody>
                    <a:bodyPr/>
                    <a:lstStyle/>
                    <a:p>
                      <a:pPr algn="ctr" fontAlgn="b">
                        <a:buNone/>
                      </a:pPr>
                      <a:r>
                        <a:rPr lang="en-US" sz="1100" b="1" u="none" strike="noStrike" dirty="0">
                          <a:effectLst/>
                        </a:rPr>
                        <a:t>AR-RAZI</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1</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13</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25</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39</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263530952"/>
                  </a:ext>
                </a:extLst>
              </a:tr>
              <a:tr h="286607">
                <a:tc>
                  <a:txBody>
                    <a:bodyPr/>
                    <a:lstStyle/>
                    <a:p>
                      <a:pPr algn="ctr" fontAlgn="b">
                        <a:buNone/>
                      </a:pPr>
                      <a:r>
                        <a:rPr lang="en-US" sz="1100" b="1" u="none" strike="noStrike" dirty="0">
                          <a:effectLst/>
                        </a:rPr>
                        <a:t>IBN RUSHD</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81001201"/>
                  </a:ext>
                </a:extLst>
              </a:tr>
              <a:tr h="286607">
                <a:tc>
                  <a:txBody>
                    <a:bodyPr/>
                    <a:lstStyle/>
                    <a:p>
                      <a:pPr algn="ctr" fontAlgn="b">
                        <a:buNone/>
                      </a:pPr>
                      <a:r>
                        <a:rPr lang="en-US" sz="1100" b="1" u="none" strike="noStrike" dirty="0">
                          <a:effectLst/>
                        </a:rPr>
                        <a:t>IBN SINA</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894345911"/>
                  </a:ext>
                </a:extLst>
              </a:tr>
              <a:tr h="286607">
                <a:tc>
                  <a:txBody>
                    <a:bodyPr/>
                    <a:lstStyle/>
                    <a:p>
                      <a:pPr algn="ctr" fontAlgn="b">
                        <a:buNone/>
                      </a:pPr>
                      <a:r>
                        <a:rPr lang="en-US" sz="1100" b="1" u="none" strike="noStrike" dirty="0">
                          <a:effectLst/>
                        </a:rPr>
                        <a:t>IBN ZAHR</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3</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704076053"/>
                  </a:ext>
                </a:extLst>
              </a:tr>
              <a:tr h="286607">
                <a:tc>
                  <a:txBody>
                    <a:bodyPr/>
                    <a:lstStyle/>
                    <a:p>
                      <a:pPr algn="ctr" fontAlgn="b">
                        <a:buNone/>
                      </a:pPr>
                      <a:r>
                        <a:rPr lang="en-US" sz="1100" b="1" u="none" strike="noStrike" dirty="0">
                          <a:effectLst/>
                        </a:rPr>
                        <a:t>MAADEN</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16</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278616618"/>
                  </a:ext>
                </a:extLst>
              </a:tr>
              <a:tr h="286607">
                <a:tc>
                  <a:txBody>
                    <a:bodyPr/>
                    <a:lstStyle/>
                    <a:p>
                      <a:pPr algn="ctr" fontAlgn="b">
                        <a:buNone/>
                      </a:pPr>
                      <a:r>
                        <a:rPr lang="en-US" sz="1100" b="1" u="none" strike="noStrike" dirty="0">
                          <a:effectLst/>
                        </a:rPr>
                        <a:t>PETRO RABIGH</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3</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3</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263935787"/>
                  </a:ext>
                </a:extLst>
              </a:tr>
              <a:tr h="286607">
                <a:tc>
                  <a:txBody>
                    <a:bodyPr/>
                    <a:lstStyle/>
                    <a:p>
                      <a:pPr algn="ctr" fontAlgn="b">
                        <a:buNone/>
                      </a:pPr>
                      <a:r>
                        <a:rPr lang="en-US" sz="1100" b="1" u="none" strike="noStrike" dirty="0">
                          <a:effectLst/>
                        </a:rPr>
                        <a:t>SAFCO</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179503574"/>
                  </a:ext>
                </a:extLst>
              </a:tr>
              <a:tr h="286607">
                <a:tc>
                  <a:txBody>
                    <a:bodyPr/>
                    <a:lstStyle/>
                    <a:p>
                      <a:pPr algn="ctr" fontAlgn="b">
                        <a:buNone/>
                      </a:pPr>
                      <a:r>
                        <a:rPr lang="en-US" sz="1100" b="1" u="none" strike="noStrike" dirty="0">
                          <a:effectLst/>
                        </a:rPr>
                        <a:t>SATORP</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3</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9</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868528162"/>
                  </a:ext>
                </a:extLst>
              </a:tr>
              <a:tr h="286607">
                <a:tc>
                  <a:txBody>
                    <a:bodyPr/>
                    <a:lstStyle/>
                    <a:p>
                      <a:pPr algn="ctr" fontAlgn="b">
                        <a:buNone/>
                      </a:pPr>
                      <a:r>
                        <a:rPr lang="en-US" sz="1100" b="1" u="none" strike="noStrike" dirty="0">
                          <a:effectLst/>
                        </a:rPr>
                        <a:t>SAUDI KAYAN</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68785215"/>
                  </a:ext>
                </a:extLst>
              </a:tr>
              <a:tr h="286607">
                <a:tc>
                  <a:txBody>
                    <a:bodyPr/>
                    <a:lstStyle/>
                    <a:p>
                      <a:pPr algn="ctr" fontAlgn="b">
                        <a:buNone/>
                      </a:pPr>
                      <a:r>
                        <a:rPr lang="en-US" sz="1100" b="1" u="none" strike="noStrike" dirty="0">
                          <a:effectLst/>
                        </a:rPr>
                        <a:t>S-CHEM</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9</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9</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193268666"/>
                  </a:ext>
                </a:extLst>
              </a:tr>
              <a:tr h="286607">
                <a:tc>
                  <a:txBody>
                    <a:bodyPr/>
                    <a:lstStyle/>
                    <a:p>
                      <a:pPr algn="ctr" fontAlgn="b">
                        <a:buNone/>
                      </a:pPr>
                      <a:r>
                        <a:rPr lang="en-US" sz="1100" b="1" u="none" strike="noStrike" dirty="0">
                          <a:effectLst/>
                        </a:rPr>
                        <a:t>SIPCHEM</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3</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1</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8</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778825327"/>
                  </a:ext>
                </a:extLst>
              </a:tr>
              <a:tr h="286607">
                <a:tc>
                  <a:txBody>
                    <a:bodyPr/>
                    <a:lstStyle/>
                    <a:p>
                      <a:pPr algn="ctr" fontAlgn="b">
                        <a:buNone/>
                      </a:pPr>
                      <a:r>
                        <a:rPr lang="en-US" sz="1100" b="1" u="none" strike="noStrike" dirty="0">
                          <a:effectLst/>
                        </a:rPr>
                        <a:t>TASNEE</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2</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7</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1</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 </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10</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008975053"/>
                  </a:ext>
                </a:extLst>
              </a:tr>
              <a:tr h="300938">
                <a:tc>
                  <a:txBody>
                    <a:bodyPr/>
                    <a:lstStyle/>
                    <a:p>
                      <a:pPr algn="ctr" fontAlgn="b">
                        <a:buNone/>
                      </a:pPr>
                      <a:r>
                        <a:rPr lang="en-US" sz="1100" b="1" u="none" strike="noStrike" dirty="0">
                          <a:effectLst/>
                        </a:rPr>
                        <a:t>YASREF </a:t>
                      </a:r>
                      <a:endParaRPr lang="en-US" sz="1100" b="1" i="0" u="none" strike="noStrike" dirty="0">
                        <a:solidFill>
                          <a:srgbClr val="000000"/>
                        </a:solidFill>
                        <a:effectLst/>
                        <a:latin typeface="Calibri" panose="020F0502020204030204" pitchFamily="34" charset="0"/>
                      </a:endParaRPr>
                    </a:p>
                  </a:txBody>
                  <a:tcPr marL="9525" marR="9525" marT="9525" marB="0" anchor="ctr">
                    <a:lnL w="317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5</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100" u="none" strike="noStrike" dirty="0">
                          <a:effectLst/>
                        </a:rPr>
                        <a:t>5</a:t>
                      </a:r>
                      <a:endParaRPr lang="en-US" sz="1100" b="0"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45211165"/>
                  </a:ext>
                </a:extLst>
              </a:tr>
              <a:tr h="300938">
                <a:tc>
                  <a:txBody>
                    <a:bodyPr/>
                    <a:lstStyle/>
                    <a:p>
                      <a:pPr algn="ctr" fontAlgn="ctr">
                        <a:buNone/>
                      </a:pPr>
                      <a:r>
                        <a:rPr lang="en-US" sz="1100" b="1" u="none" strike="noStrike" dirty="0">
                          <a:effectLst/>
                        </a:rPr>
                        <a:t>Grand Total</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23</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29</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2</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38</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2</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30</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1</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2</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3</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tc>
                  <a:txBody>
                    <a:bodyPr/>
                    <a:lstStyle/>
                    <a:p>
                      <a:pPr algn="ctr" fontAlgn="b">
                        <a:buNone/>
                      </a:pPr>
                      <a:r>
                        <a:rPr lang="en-US" sz="1100" u="none" strike="noStrike" dirty="0">
                          <a:effectLst/>
                        </a:rPr>
                        <a:t>130</a:t>
                      </a:r>
                      <a:endParaRPr lang="en-US" sz="1100" b="1" i="0" u="none" strike="noStrike" dirty="0">
                        <a:solidFill>
                          <a:srgbClr val="000000"/>
                        </a:solidFill>
                        <a:effectLst/>
                        <a:latin typeface="Calibri" panose="020F0502020204030204" pitchFamily="34" charset="0"/>
                      </a:endParaRPr>
                    </a:p>
                  </a:txBody>
                  <a:tcPr marL="9525" marR="9525" marT="9525"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rgbClr val="D2D2D2"/>
                    </a:solidFill>
                  </a:tcPr>
                </a:tc>
                <a:extLst>
                  <a:ext uri="{0D108BD9-81ED-4DB2-BD59-A6C34878D82A}">
                    <a16:rowId xmlns:a16="http://schemas.microsoft.com/office/drawing/2014/main" val="192562089"/>
                  </a:ext>
                </a:extLst>
              </a:tr>
            </a:tbl>
          </a:graphicData>
        </a:graphic>
      </p:graphicFrame>
      <p:pic>
        <p:nvPicPr>
          <p:cNvPr id="4" name="Slide 28 Voiceover">
            <a:hlinkClick r:id="" action="ppaction://media"/>
            <a:extLst>
              <a:ext uri="{FF2B5EF4-FFF2-40B4-BE49-F238E27FC236}">
                <a16:creationId xmlns:a16="http://schemas.microsoft.com/office/drawing/2014/main" id="{65D4BDC0-69B1-288B-FC47-5C37DC0B6E3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50863" y="7225837"/>
            <a:ext cx="487363" cy="487363"/>
          </a:xfrm>
          <a:prstGeom prst="rect">
            <a:avLst/>
          </a:prstGeom>
        </p:spPr>
      </p:pic>
    </p:spTree>
    <p:extLst>
      <p:ext uri="{BB962C8B-B14F-4D97-AF65-F5344CB8AC3E}">
        <p14:creationId xmlns:p14="http://schemas.microsoft.com/office/powerpoint/2010/main" val="40609519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720">
        <p159:morph option="byObject"/>
      </p:transition>
    </mc:Choice>
    <mc:Fallback xmlns="">
      <p:transition spd="slow" advTm="37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DE15D-6A60-F3B1-A9D7-4C7BF4D50E3D}"/>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6018CC5C-FCFF-FCA8-444A-EC66854A7159}"/>
              </a:ext>
            </a:extLst>
          </p:cNvPr>
          <p:cNvPicPr>
            <a:picLocks noChangeAspect="1"/>
          </p:cNvPicPr>
          <p:nvPr/>
        </p:nvPicPr>
        <p:blipFill>
          <a:blip r:embed="rId4">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8D0BDDDD-E06E-D41E-F9B9-222B74B74CDC}"/>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B366B182-A7DB-EEBB-B3A7-CF3095449790}"/>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EEFA0BB6-CC71-CFD9-A755-9924B2105B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F72BA462-8FE4-BDCF-46E6-604AACF6000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552" name="Free-form: Shape 2551">
            <a:extLst>
              <a:ext uri="{FF2B5EF4-FFF2-40B4-BE49-F238E27FC236}">
                <a16:creationId xmlns:a16="http://schemas.microsoft.com/office/drawing/2014/main" id="{B2CA078A-3A37-6379-A6E0-8432124B63B5}"/>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22" name="Oval 321">
            <a:hlinkClick r:id="" action="ppaction://noaction"/>
            <a:extLst>
              <a:ext uri="{FF2B5EF4-FFF2-40B4-BE49-F238E27FC236}">
                <a16:creationId xmlns:a16="http://schemas.microsoft.com/office/drawing/2014/main" id="{08F50DD4-7042-28EF-772A-A5BCB7E7DA6A}"/>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2558" name="Oval 2557">
            <a:hlinkClick r:id="" action="ppaction://noaction"/>
            <a:extLst>
              <a:ext uri="{FF2B5EF4-FFF2-40B4-BE49-F238E27FC236}">
                <a16:creationId xmlns:a16="http://schemas.microsoft.com/office/drawing/2014/main" id="{2918096D-ABE0-B99D-6195-01F92903320D}"/>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2559" name="Oval 2558">
            <a:hlinkClick r:id="" action="ppaction://noaction"/>
            <a:extLst>
              <a:ext uri="{FF2B5EF4-FFF2-40B4-BE49-F238E27FC236}">
                <a16:creationId xmlns:a16="http://schemas.microsoft.com/office/drawing/2014/main" id="{2F84A447-6374-8CB6-9740-31A2796FEB2D}"/>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2560" name="Oval 2559">
            <a:hlinkClick r:id="" action="ppaction://noaction"/>
            <a:extLst>
              <a:ext uri="{FF2B5EF4-FFF2-40B4-BE49-F238E27FC236}">
                <a16:creationId xmlns:a16="http://schemas.microsoft.com/office/drawing/2014/main" id="{8AFF04DD-C45E-AC2A-D893-7FB6BF94908F}"/>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2561" name="Oval 2560">
            <a:hlinkClick r:id="" action="ppaction://noaction"/>
            <a:extLst>
              <a:ext uri="{FF2B5EF4-FFF2-40B4-BE49-F238E27FC236}">
                <a16:creationId xmlns:a16="http://schemas.microsoft.com/office/drawing/2014/main" id="{5328FA0F-D51C-6D90-0860-48232381E0AF}"/>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2562" name="Oval 2561">
            <a:hlinkClick r:id="rId7" action="ppaction://hlinksldjump"/>
            <a:extLst>
              <a:ext uri="{FF2B5EF4-FFF2-40B4-BE49-F238E27FC236}">
                <a16:creationId xmlns:a16="http://schemas.microsoft.com/office/drawing/2014/main" id="{CF7F73D0-9C4D-4799-F455-510252F863AE}"/>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2563" name="Oval 2562">
            <a:hlinkClick r:id="rId8" action="ppaction://hlinksldjump"/>
            <a:extLst>
              <a:ext uri="{FF2B5EF4-FFF2-40B4-BE49-F238E27FC236}">
                <a16:creationId xmlns:a16="http://schemas.microsoft.com/office/drawing/2014/main" id="{C48BEF9E-C759-FA7C-B444-F1ECC6D4C603}"/>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2564" name="Oval 2563">
            <a:hlinkClick r:id="rId9" action="ppaction://hlinksldjump"/>
            <a:extLst>
              <a:ext uri="{FF2B5EF4-FFF2-40B4-BE49-F238E27FC236}">
                <a16:creationId xmlns:a16="http://schemas.microsoft.com/office/drawing/2014/main" id="{2C8B59D8-7E69-A967-144D-635B12EEB047}"/>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2565" name="Oval 2564">
            <a:hlinkClick r:id="rId10" action="ppaction://hlinksldjump"/>
            <a:extLst>
              <a:ext uri="{FF2B5EF4-FFF2-40B4-BE49-F238E27FC236}">
                <a16:creationId xmlns:a16="http://schemas.microsoft.com/office/drawing/2014/main" id="{E989E086-63EA-43D7-ACC3-DF1303929D54}"/>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2566" name="Oval 2565">
            <a:hlinkClick r:id="" action="ppaction://noaction"/>
            <a:extLst>
              <a:ext uri="{FF2B5EF4-FFF2-40B4-BE49-F238E27FC236}">
                <a16:creationId xmlns:a16="http://schemas.microsoft.com/office/drawing/2014/main" id="{4D29A124-3E9F-4ED5-7670-E51BA7310FA3}"/>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2567" name="Oval 2566">
            <a:hlinkClick r:id="" action="ppaction://noaction"/>
            <a:extLst>
              <a:ext uri="{FF2B5EF4-FFF2-40B4-BE49-F238E27FC236}">
                <a16:creationId xmlns:a16="http://schemas.microsoft.com/office/drawing/2014/main" id="{999C0A17-305C-BDC9-5C75-2B6173B650B2}"/>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2568" name="Oval 2567">
            <a:hlinkClick r:id="" action="ppaction://noaction"/>
            <a:extLst>
              <a:ext uri="{FF2B5EF4-FFF2-40B4-BE49-F238E27FC236}">
                <a16:creationId xmlns:a16="http://schemas.microsoft.com/office/drawing/2014/main" id="{7A083B86-90D8-4DB4-1131-7A96E0604466}"/>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2569" name="Oval 2568">
            <a:hlinkClick r:id="" action="ppaction://noaction"/>
            <a:extLst>
              <a:ext uri="{FF2B5EF4-FFF2-40B4-BE49-F238E27FC236}">
                <a16:creationId xmlns:a16="http://schemas.microsoft.com/office/drawing/2014/main" id="{3791B66C-E3DB-1C54-C7AF-C2810941A78D}"/>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2570" name="Oval 2569">
            <a:hlinkClick r:id="" action="ppaction://noaction"/>
            <a:extLst>
              <a:ext uri="{FF2B5EF4-FFF2-40B4-BE49-F238E27FC236}">
                <a16:creationId xmlns:a16="http://schemas.microsoft.com/office/drawing/2014/main" id="{C2E9CEF7-C0A0-0120-BB32-998A4392B88E}"/>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571" name="Oval 2570">
            <a:hlinkClick r:id="" action="ppaction://noaction"/>
            <a:extLst>
              <a:ext uri="{FF2B5EF4-FFF2-40B4-BE49-F238E27FC236}">
                <a16:creationId xmlns:a16="http://schemas.microsoft.com/office/drawing/2014/main" id="{5F0255D9-8456-11F7-5E82-1ECD6452DD91}"/>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577" name="Free-form: Shape 2576">
            <a:extLst>
              <a:ext uri="{FF2B5EF4-FFF2-40B4-BE49-F238E27FC236}">
                <a16:creationId xmlns:a16="http://schemas.microsoft.com/office/drawing/2014/main" id="{6068074A-FFD9-3670-B99E-3CA990A08022}"/>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pic>
        <p:nvPicPr>
          <p:cNvPr id="2" name="Slide 29 Voiceover">
            <a:hlinkClick r:id="" action="ppaction://media"/>
            <a:extLst>
              <a:ext uri="{FF2B5EF4-FFF2-40B4-BE49-F238E27FC236}">
                <a16:creationId xmlns:a16="http://schemas.microsoft.com/office/drawing/2014/main" id="{13767150-6854-20DB-F48B-C9071C9FB0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0863" y="7177114"/>
            <a:ext cx="487363" cy="487363"/>
          </a:xfrm>
          <a:prstGeom prst="rect">
            <a:avLst/>
          </a:prstGeom>
        </p:spPr>
      </p:pic>
    </p:spTree>
    <p:extLst>
      <p:ext uri="{BB962C8B-B14F-4D97-AF65-F5344CB8AC3E}">
        <p14:creationId xmlns:p14="http://schemas.microsoft.com/office/powerpoint/2010/main" val="460049049"/>
      </p:ext>
    </p:extLst>
  </p:cSld>
  <p:clrMapOvr>
    <a:masterClrMapping/>
  </p:clrMapOvr>
  <p:transition advTm="40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1612B159-5189-3575-C2E2-01DCC3E67059}"/>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0B343CDE-88DB-FC02-57E0-3CCE422C67A1}"/>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BF9E965B-189E-35B4-1BC2-0F687022CB29}"/>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2B6735A5-8BA0-AD1E-51A1-84A36972F1E3}"/>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68E53C19-7EF5-6C50-4123-BA8BA2E81B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8DED041D-C5D5-AD18-9C03-E54F09D8B99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1E64972F-DFE0-D95B-50EA-64497FBA2FE8}"/>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B00F0A42-E2B7-36FB-6413-9FCAD6478043}"/>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3B3BB6FE-3117-F81C-DE31-32ED2A3E3A91}"/>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68600CF2-CF2B-E8A2-C61E-94E53E9A0AA5}"/>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5E36AA94-A671-9536-671A-68E4483A71ED}"/>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DA90D04D-AD40-50C3-654F-82231705D83A}"/>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5CDDE4FF-18FE-AF1F-A844-0DD61C29664D}"/>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636B5A3E-646B-C20C-6D7D-470E03D9E8E4}"/>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A31357B-8C52-E8E1-742E-7DFA2B7BE3CE}"/>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BC6AE3EA-6B7D-DCBE-1E30-AFA294722903}"/>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8F0008FD-ADE9-E21E-0E7D-FE697FA3B8C6}"/>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263A2C0B-D38E-5BE4-3C3A-2E0193465B4D}"/>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16F0A10D-7F00-EF4E-3464-2CD88986194C}"/>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EDF0FEE9-02AE-B35E-9AC5-19764C7008E8}"/>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6EA0E576-D650-104A-01EB-2A5B0BFF1923}"/>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820C4117-D524-702D-BD44-54D74D79AD60}"/>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190587C1-B277-C26C-7660-BA4ADABC4748}"/>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8354B668-755F-1E30-438D-1117CC0B4658}"/>
              </a:ext>
            </a:extLst>
          </p:cNvPr>
          <p:cNvSpPr/>
          <p:nvPr/>
        </p:nvSpPr>
        <p:spPr>
          <a:xfrm>
            <a:off x="7671430" y="311250"/>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36000" rIns="36000" rtlCol="0" anchor="ctr"/>
          <a:lstStyle/>
          <a:p>
            <a:pPr algn="ctr"/>
            <a:r>
              <a:rPr lang="en-US" sz="1000" b="1" dirty="0">
                <a:solidFill>
                  <a:schemeClr val="bg1"/>
                </a:solidFill>
                <a:latin typeface="Montserrat" pitchFamily="2" charset="0"/>
              </a:rPr>
              <a:t>ATLAS COPO - 04</a:t>
            </a:r>
          </a:p>
        </p:txBody>
      </p:sp>
    </p:spTree>
    <p:extLst>
      <p:ext uri="{BB962C8B-B14F-4D97-AF65-F5344CB8AC3E}">
        <p14:creationId xmlns:p14="http://schemas.microsoft.com/office/powerpoint/2010/main" val="227856835"/>
      </p:ext>
    </p:extLst>
  </p:cSld>
  <p:clrMapOvr>
    <a:masterClrMapping/>
  </p:clrMapOvr>
  <mc:AlternateContent xmlns:mc="http://schemas.openxmlformats.org/markup-compatibility/2006" xmlns:p14="http://schemas.microsoft.com/office/powerpoint/2010/main">
    <mc:Choice Requires="p14">
      <p:transition p14:dur="10" advTm="750"/>
    </mc:Choice>
    <mc:Fallback xmlns="">
      <p:transition advTm="750"/>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C3AFCBB-CC9C-49C6-82FF-61D244351447}"/>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65EAF125-06B2-B57D-9BFC-41CA9A1EA5F1}"/>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E56ADEFF-34C8-34E4-B25F-47360009F64C}"/>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411D2C9-8225-FDBE-0D20-E51F28C43D77}"/>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4DAD162C-9727-DA6A-97EB-F68BDA673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EEEA7F29-B2C3-D751-659C-1B6937467A2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23612ADB-E412-4F60-2BD5-6F60EF7FBD70}"/>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9DC4B672-95E9-B47F-4914-6671A1A9D0A7}"/>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EF35EB0C-C930-7015-45D8-206EB3B59A99}"/>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21C11C26-F700-3CB4-B953-D1918933C5D3}"/>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43C54FD9-2249-3713-32B3-0BB71955C93B}"/>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0F2FA4D8-DE12-AB6D-0F0F-54FF9BFB1915}"/>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9AD5E6E6-AE57-4225-1288-A120D589DB8F}"/>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17D48165-F025-9C73-B01C-DD1D208816C1}"/>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3374F09-E06F-8826-D4C4-95725281EE2D}"/>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40B1BD00-A96A-A6F8-9DD2-01A426B7DD4C}"/>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14CAB37A-6EB4-182C-9A74-6E81D05C253D}"/>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D339CE7D-E5B4-E506-1936-72DB4919AC82}"/>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752256BA-469E-8F37-5429-7F352B183DC3}"/>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DC10B137-463D-15BB-13A7-E325A46ABB22}"/>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0F28ECBA-D8D7-14C1-AB2B-A289E8B3A27E}"/>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53F73BF1-0A54-2FAD-7D62-A8F8C689F321}"/>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CAA74041-639B-C48D-EB45-5A56AEE6F82B}"/>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9E9209C1-4F19-A4D7-538A-F65E5A61BF4C}"/>
              </a:ext>
            </a:extLst>
          </p:cNvPr>
          <p:cNvSpPr/>
          <p:nvPr/>
        </p:nvSpPr>
        <p:spPr>
          <a:xfrm>
            <a:off x="8684225" y="457822"/>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CAMERON - 03</a:t>
            </a:r>
          </a:p>
        </p:txBody>
      </p:sp>
    </p:spTree>
    <p:extLst>
      <p:ext uri="{BB962C8B-B14F-4D97-AF65-F5344CB8AC3E}">
        <p14:creationId xmlns:p14="http://schemas.microsoft.com/office/powerpoint/2010/main" val="1586949719"/>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16E13A0F-1BBE-2A31-18F0-CB45E9C0CEAD}"/>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68B626F1-2A07-B3B4-20DA-03CC0854E0F5}"/>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497FBD15-0EDE-AB88-9F69-D52312CC6D8C}"/>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44EBBE0-F94F-FBBB-09CA-86ED12FC224E}"/>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F41D1BC2-A4B0-F4B4-C358-D3E8A837E5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D46CBEA0-E192-8AA8-0822-084D5A7889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FA962D47-A586-6BF3-ED6E-DB52075D6253}"/>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94B60458-338F-8C81-8A0C-EB557BD7DFB6}"/>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AC70DE84-F24E-1C93-BFDE-070965668CE7}"/>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F12E10BF-D555-D85A-4225-DE217E718766}"/>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8DC77B57-B777-2F44-2F18-6C5EA9204FD3}"/>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6004C6BB-A64B-8BB8-DA86-D9F8BE9481AC}"/>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199718F6-9A95-2EF0-EB28-8A6C2A4649AF}"/>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387CEADF-A1FC-2E40-2827-C7D9A716C49D}"/>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32468C7D-6DFB-83B3-7383-B09B9BAD5A37}"/>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- 17</a:t>
            </a:r>
          </a:p>
        </p:txBody>
      </p:sp>
      <p:sp>
        <p:nvSpPr>
          <p:cNvPr id="14" name="Oval 13">
            <a:hlinkClick r:id="rId13" action="ppaction://hlinksldjump"/>
            <a:extLst>
              <a:ext uri="{FF2B5EF4-FFF2-40B4-BE49-F238E27FC236}">
                <a16:creationId xmlns:a16="http://schemas.microsoft.com/office/drawing/2014/main" id="{2D50FE74-CDEE-1566-A7DF-275DCF0E5717}"/>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AF7593E1-DBA0-B50E-7D7B-E4685D8C58E5}"/>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D5A49B25-9A7B-A978-FEE6-6E4769BD1C67}"/>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F0924B36-C03C-DF2B-6B4F-015ED1327F05}"/>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DC6DD927-8EDC-7E88-C7BF-5BAD012FE809}"/>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B1AB991E-9289-1FC8-E1E9-F255324A3530}"/>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5899D554-4BB6-0DD5-4652-654CD4A75FA1}"/>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5D92DD88-0EDC-8F07-9038-66C4F5122AFF}"/>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2534121E-C90C-85D4-4DAF-DB5E7E100B0D}"/>
              </a:ext>
            </a:extLst>
          </p:cNvPr>
          <p:cNvSpPr/>
          <p:nvPr/>
        </p:nvSpPr>
        <p:spPr>
          <a:xfrm>
            <a:off x="9548572" y="1005994"/>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DRESSER</a:t>
            </a:r>
          </a:p>
          <a:p>
            <a:pPr algn="ctr"/>
            <a:r>
              <a:rPr lang="en-US" sz="1000" b="1" dirty="0">
                <a:solidFill>
                  <a:schemeClr val="bg1"/>
                </a:solidFill>
                <a:latin typeface="Montserrat" pitchFamily="2" charset="0"/>
              </a:rPr>
              <a:t>- 29</a:t>
            </a:r>
          </a:p>
        </p:txBody>
      </p:sp>
    </p:spTree>
    <p:extLst>
      <p:ext uri="{BB962C8B-B14F-4D97-AF65-F5344CB8AC3E}">
        <p14:creationId xmlns:p14="http://schemas.microsoft.com/office/powerpoint/2010/main" val="3927390436"/>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5EC3C7C-9907-399F-E4DC-F6773B633585}"/>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20EB8479-DBD6-D81D-B371-8ECD0D6046FB}"/>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7934085E-8949-8340-DE13-4CA4E7B53FDB}"/>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BDA3B33E-C11D-964B-6476-F85451FDC500}"/>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7DDE0CE3-65D8-D504-827B-A7D388AE5E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7F04A3EB-117B-FC65-B359-10C82441343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E28CB4E4-CD86-3CE7-704C-1E4F443FDC54}"/>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D45C0E6A-5607-A32D-D029-40BAEA80CF8A}"/>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C409F436-AF84-F085-8B3F-107A9E3FA03C}"/>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3E69B48A-4ECD-ACC4-95D7-B5D9D9D4C2A0}"/>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- 05</a:t>
            </a:r>
          </a:p>
        </p:txBody>
      </p:sp>
      <p:sp>
        <p:nvSpPr>
          <p:cNvPr id="9" name="Oval 8">
            <a:hlinkClick r:id="rId8" action="ppaction://hlinksldjump"/>
            <a:extLst>
              <a:ext uri="{FF2B5EF4-FFF2-40B4-BE49-F238E27FC236}">
                <a16:creationId xmlns:a16="http://schemas.microsoft.com/office/drawing/2014/main" id="{E6F680C8-ECA0-D14C-1C6E-3C858A9A3CF4}"/>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446E8B24-528C-EF35-F87E-532042872E90}"/>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8F7AB0FA-3051-ECE9-99DA-9BDBCCB9B14D}"/>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8346AC24-31B0-F7D6-3335-FCE2E9EFDC9C}"/>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23A5D2D-2FAD-148D-1D1C-BAC278AA8E20}"/>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9C1003CB-203D-7390-5E90-E69BCFD8DFA6}"/>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22A06940-183D-64B3-0720-827C35566492}"/>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BA907241-9C33-EBAC-19CC-831B928E0742}"/>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27DD6193-A05D-01D8-E888-246330864BB6}"/>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754C2776-CE72-510F-495F-684D880691E3}"/>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4770F58B-4BA0-C18F-BE55-04AA56071E63}"/>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ACCC86E2-4D1F-1F02-61FC-5245D8A9BE20}"/>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EDEF991A-52BA-9075-9BDA-498F3710F2BA}"/>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7D35F329-2464-B48C-C28E-B87679494C79}"/>
              </a:ext>
            </a:extLst>
          </p:cNvPr>
          <p:cNvSpPr/>
          <p:nvPr/>
        </p:nvSpPr>
        <p:spPr>
          <a:xfrm>
            <a:off x="10151126" y="1900422"/>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ELLIOTT</a:t>
            </a:r>
          </a:p>
          <a:p>
            <a:pPr algn="ctr"/>
            <a:r>
              <a:rPr lang="en-US" sz="1000" b="1" dirty="0">
                <a:solidFill>
                  <a:schemeClr val="bg1"/>
                </a:solidFill>
                <a:latin typeface="Montserrat" pitchFamily="2" charset="0"/>
              </a:rPr>
              <a:t>- 27</a:t>
            </a:r>
          </a:p>
        </p:txBody>
      </p:sp>
    </p:spTree>
    <p:extLst>
      <p:ext uri="{BB962C8B-B14F-4D97-AF65-F5344CB8AC3E}">
        <p14:creationId xmlns:p14="http://schemas.microsoft.com/office/powerpoint/2010/main" val="1357967085"/>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603DAE4-88AB-32F2-991A-3C2BE2FF21C0}"/>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45A333FE-FA70-1B23-7F15-FF41376E1470}"/>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BCF4C2F5-8BAD-ABC1-3912-195204A08E2D}"/>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F2E9F532-87E2-40DC-BF1E-12D162D4DA3E}"/>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22F42D20-06BA-4E20-7374-C3FFAFFB0D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50CD699B-F5FC-DD36-377C-18A9C2ADF5C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F7DF7079-E765-69BE-ECDB-D73E9949D014}"/>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D7865ED5-5328-B2F6-29D7-B3B491AD6319}"/>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F39184B1-B170-4494-0381-32F58EE9C139}"/>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9979FF65-0FAF-B6CE-37D5-03AABEADB7D4}"/>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F049605D-CCB8-EE2C-42EA-98DC96AC024E}"/>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197CB7A4-487B-3303-B3F7-B973C35B9C89}"/>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507C5B56-E1FF-B87A-722E-C2E7B1F9A094}"/>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4EA11062-141F-30FF-B6AD-4FE6A4A0B7A8}"/>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AAF8F8EE-5E98-78ED-8524-71D5632E8E36}"/>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9A36215B-7DEE-602B-9840-BD27DAA7A30C}"/>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B2C06C86-1B31-19AE-4034-8568A316E84E}"/>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2BBCBE24-87F0-AF7C-C955-CC2125E7F722}"/>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0351A494-336B-9EB0-57C9-1EA5ACBF560E}"/>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D2045C67-B0DC-294C-7811-FCA456A11947}"/>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A9760B73-87C5-8FD3-FC0C-DAF181734686}"/>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DE0D39C3-EFC8-6CF6-A34C-309F72F2DA41}"/>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9594A8CF-7355-B01B-F686-EADBD665B3B0}"/>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AA54225E-A1F6-AB5B-9275-BE8ACE0296E5}"/>
              </a:ext>
            </a:extLst>
          </p:cNvPr>
          <p:cNvSpPr/>
          <p:nvPr/>
        </p:nvSpPr>
        <p:spPr>
          <a:xfrm>
            <a:off x="10323688" y="2944994"/>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HANWA POWER SYSTEM - 02</a:t>
            </a:r>
          </a:p>
        </p:txBody>
      </p:sp>
    </p:spTree>
    <p:extLst>
      <p:ext uri="{BB962C8B-B14F-4D97-AF65-F5344CB8AC3E}">
        <p14:creationId xmlns:p14="http://schemas.microsoft.com/office/powerpoint/2010/main" val="403385205"/>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61C025A-E0FB-4B58-6FD3-FE3156473A71}"/>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D89FF5C8-3F7A-AB47-4D64-EA1E3B481B51}"/>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4028DF1C-2EAC-D0BD-5166-2EDFC954E520}"/>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9BD26944-8885-4B77-BCD3-38F9EFDC6155}"/>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488894A0-91F1-5244-F80B-8063A8F7E4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11EBCC58-5E95-B6AF-AC5B-3F11D09C6A5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BD8DF80C-7CFC-E131-EC0A-A581329AD72B}"/>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B1E44CC7-D664-4A74-96EA-01DC9082FE11}"/>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ADD5D411-9B8F-D627-D2EC-BA79B5C9275D}"/>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8AE2FCC5-6DB2-5966-E382-3F3EF5B4A13F}"/>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3B46B949-2E1E-8CFB-D11D-7F30DD53DCF1}"/>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BEBE5515-0A21-5EC1-4D8D-E65B887E95DA}"/>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BA777BDF-74FD-1E49-9ACE-321D9E30B633}"/>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642A3F28-7E82-6F3A-3D20-F0E60AE05095}"/>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0874EB8-7F93-24E9-4D44-19FB325F2211}"/>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23ECBAF2-8AF0-EA23-1BCD-61EF6DDBD308}"/>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5B616A50-64C5-3032-C8DD-3CD5DE9F65A3}"/>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DA442795-62AC-2D8A-C882-336C5D9B93A3}"/>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- 11</a:t>
            </a:r>
          </a:p>
        </p:txBody>
      </p:sp>
      <p:sp>
        <p:nvSpPr>
          <p:cNvPr id="17" name="Oval 16">
            <a:hlinkClick r:id="rId16" action="ppaction://hlinksldjump"/>
            <a:extLst>
              <a:ext uri="{FF2B5EF4-FFF2-40B4-BE49-F238E27FC236}">
                <a16:creationId xmlns:a16="http://schemas.microsoft.com/office/drawing/2014/main" id="{5EEF3CF1-36E8-4B6C-0572-24962C030B5A}"/>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86AC52F5-0263-E20A-E036-04A8B5A6B5CA}"/>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169CC45B-780A-13AC-0370-EF4EC8739F95}"/>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E7974B0A-EBB3-C93F-BD42-715936AAD548}"/>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AFEBA393-6AC1-9EDE-5507-E33C0FB1085A}"/>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8D3E6470-FA73-F254-7870-F6082A7865CC}"/>
              </a:ext>
            </a:extLst>
          </p:cNvPr>
          <p:cNvSpPr/>
          <p:nvPr/>
        </p:nvSpPr>
        <p:spPr>
          <a:xfrm>
            <a:off x="10066482" y="3940845"/>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HOWDEN</a:t>
            </a:r>
          </a:p>
          <a:p>
            <a:pPr algn="ctr"/>
            <a:r>
              <a:rPr lang="en-US" sz="1000" b="1" dirty="0">
                <a:solidFill>
                  <a:schemeClr val="bg1"/>
                </a:solidFill>
                <a:latin typeface="Montserrat" pitchFamily="2" charset="0"/>
              </a:rPr>
              <a:t>- 15</a:t>
            </a:r>
          </a:p>
        </p:txBody>
      </p:sp>
    </p:spTree>
    <p:extLst>
      <p:ext uri="{BB962C8B-B14F-4D97-AF65-F5344CB8AC3E}">
        <p14:creationId xmlns:p14="http://schemas.microsoft.com/office/powerpoint/2010/main" val="1989573585"/>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FB8A3DD-F347-CFB8-49BE-79CD989B8137}"/>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B42492EE-1348-648B-4069-9682A3E78C03}"/>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FEA536EA-78A5-CA6F-4601-CEAB590CD867}"/>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D42926C9-9C95-BE74-A790-73FD9AD7467F}"/>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1EA3B47A-B852-8888-3D81-8B5C4EF053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65FFD1A0-3C7A-81B4-842C-B72A1CB9D51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65382B4A-1E5F-4A2F-4935-7286B46085BD}"/>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06FC329E-B679-236D-5E89-E8AB2041A545}"/>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E49AA8FC-22A5-CBBF-95C6-75412BB6188D}"/>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D5707454-CBDA-8622-7A47-8F1562E2BEAB}"/>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3D87D002-8AB4-1879-799E-2258670918E5}"/>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34932EB5-AE92-2E57-2B8E-B6AD4ECA92A1}"/>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ADD0CC64-2C23-E58A-577B-67E8569CC958}"/>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882092DB-A612-3355-B5E8-781C71C3D5B5}"/>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6329B95F-8520-AE78-6887-CAA5F096E001}"/>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C2471D96-8330-9728-8B70-27E01D6937F3}"/>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24139A16-44F1-92C7-9016-5EFFC7E7952A}"/>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08AB31CB-4746-00E4-20C3-1E256B65344B}"/>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48A96AAB-2F2F-79E6-8793-2182C2ED8A7A}"/>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6976F1A5-30AE-ECC4-FF1F-7833FD7AA436}"/>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F2B81B61-1A50-9E39-1F2B-5DF28DE676AD}"/>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4D661187-65DD-9E62-C922-AFC54AC1239B}"/>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A3EA18CE-8E65-D174-D553-ED2988BAFD85}"/>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D4912585-CEC1-639A-DF6C-A495DC9F852E}"/>
              </a:ext>
            </a:extLst>
          </p:cNvPr>
          <p:cNvSpPr/>
          <p:nvPr/>
        </p:nvSpPr>
        <p:spPr>
          <a:xfrm>
            <a:off x="9390282" y="4770258"/>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KAWASAKI - 05</a:t>
            </a:r>
          </a:p>
        </p:txBody>
      </p:sp>
    </p:spTree>
    <p:extLst>
      <p:ext uri="{BB962C8B-B14F-4D97-AF65-F5344CB8AC3E}">
        <p14:creationId xmlns:p14="http://schemas.microsoft.com/office/powerpoint/2010/main" val="2952238800"/>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855AA74-4C60-9702-CAB7-299F2B99663F}"/>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15618A4D-2E49-2F19-5A27-FB6BFCD4A776}"/>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143459A4-F7ED-60A6-5979-9EAE3DAA1521}"/>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74620045-23A2-984D-809B-8BE1E37CC3E9}"/>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6DA12E40-3229-C372-3492-4F3C2B817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93E1F3A4-E209-F82C-FAF7-C7A45A40E3D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4C28F476-62A4-6B1C-7B06-F42B7193C2E8}"/>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CE759CC9-D216-72DA-5415-ACEF9E3DCB67}"/>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B728C6DC-89B8-E87F-67D6-68F0392A5DB4}"/>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C119EF47-FEE7-CC3A-2F0B-5559952F6364}"/>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7F490078-0CC1-C7B2-C25D-9988A6C9ED8D}"/>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96F6A81A-674A-8D77-3CC6-62EE5C966FF5}"/>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E602057F-34D2-1373-9926-30EFECE75319}"/>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341E71A8-9519-5BFB-AD2D-7B2E0E01612B}"/>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46A0F145-25B3-1A87-D7ED-CABB39AD0088}"/>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099A03EE-8C00-F3E7-B8AE-70D6E7CAB53A}"/>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504BDBE3-128E-8C93-6EA9-AF1871160F89}"/>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08429DB7-022F-6A70-CC32-F43EB1BBDA83}"/>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55E2D184-2BF6-848D-6459-24D4A26A9806}"/>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7DF17AB8-45C4-DDC7-7D4B-2246C2D6C173}"/>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C5C3831F-D4B0-8641-225F-565023BC88E3}"/>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- 13</a:t>
            </a:r>
          </a:p>
        </p:txBody>
      </p:sp>
      <p:sp>
        <p:nvSpPr>
          <p:cNvPr id="20" name="Oval 19">
            <a:hlinkClick r:id="rId19" action="ppaction://hlinksldjump"/>
            <a:extLst>
              <a:ext uri="{FF2B5EF4-FFF2-40B4-BE49-F238E27FC236}">
                <a16:creationId xmlns:a16="http://schemas.microsoft.com/office/drawing/2014/main" id="{075FDBC8-EC13-3099-716E-0A9E1EB9E885}"/>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AA2BB0D7-E05F-6096-A6B4-138E7E9C587A}"/>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3A78136B-4C27-FBFA-7143-9517C06A75BD}"/>
              </a:ext>
            </a:extLst>
          </p:cNvPr>
          <p:cNvSpPr/>
          <p:nvPr/>
        </p:nvSpPr>
        <p:spPr>
          <a:xfrm>
            <a:off x="8455492" y="5177891"/>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KOBELCO</a:t>
            </a:r>
          </a:p>
          <a:p>
            <a:pPr algn="ctr"/>
            <a:r>
              <a:rPr lang="en-US" sz="1000" b="1" dirty="0">
                <a:solidFill>
                  <a:schemeClr val="bg1"/>
                </a:solidFill>
                <a:latin typeface="Montserrat" pitchFamily="2" charset="0"/>
              </a:rPr>
              <a:t> - 15</a:t>
            </a:r>
          </a:p>
        </p:txBody>
      </p:sp>
    </p:spTree>
    <p:extLst>
      <p:ext uri="{BB962C8B-B14F-4D97-AF65-F5344CB8AC3E}">
        <p14:creationId xmlns:p14="http://schemas.microsoft.com/office/powerpoint/2010/main" val="851161800"/>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331E88E-7FD9-ED5E-D83B-BF2CCBF902E6}"/>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8E9E3B60-6128-9428-BD1B-FE44C6BA836E}"/>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63F142AF-A3F5-96FD-AA94-DC7A78AFD5A9}"/>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C75D5D2-05CB-0A85-4DD0-8FE2838E4094}"/>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C43414CF-65E3-C7CC-3719-19714C74E2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85B7C4FD-FA97-B872-8C9F-4C62501E7C4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6F1AAE65-2AE1-ED82-B52C-790D87753C1A}"/>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6DA80B5E-4A3A-B837-CA2D-C51A4D5AEBA2}"/>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83B892F3-F80A-2864-E983-8FADF400882E}"/>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60F4038A-7E5C-3925-DE2C-FB7F3C673A00}"/>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E5B48D19-8B69-BB74-1A57-EBC8D51968C4}"/>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38322413-65C3-1EC6-BB23-FC9B5EE17C1D}"/>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0D4B9CC0-14B8-5D86-CDCB-FD3599384FA5}"/>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B8CA0270-3199-6979-0D65-A865E7AA0141}"/>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BBFFDC42-F799-4B44-9C46-354AB3C1FEC9}"/>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8E72E761-21F2-A7AE-45D8-F093390C737D}"/>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8A6D611B-AF0F-6AB9-5960-9111FF5E245E}"/>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5EE7DA19-6002-D51C-F562-F9ED61DC9977}"/>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890E2593-B27F-9C10-69B9-18407BD9B1F7}"/>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BF5ECD3F-4D05-1F59-CCF2-B2DE177ADADB}"/>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8345E7BE-7832-3971-CC31-0420885A9E85}"/>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EFCD4D33-3537-2A23-9628-20D0420D1E17}"/>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- 18</a:t>
            </a:r>
          </a:p>
        </p:txBody>
      </p:sp>
      <p:sp>
        <p:nvSpPr>
          <p:cNvPr id="21" name="Free-form: Shape 2576">
            <a:extLst>
              <a:ext uri="{FF2B5EF4-FFF2-40B4-BE49-F238E27FC236}">
                <a16:creationId xmlns:a16="http://schemas.microsoft.com/office/drawing/2014/main" id="{9AE246A5-5240-3CC4-03CC-5815EE8C6D45}"/>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591D6384-5D0A-A3F5-3B8A-8CB277F1948F}"/>
              </a:ext>
            </a:extLst>
          </p:cNvPr>
          <p:cNvSpPr/>
          <p:nvPr/>
        </p:nvSpPr>
        <p:spPr>
          <a:xfrm>
            <a:off x="7426799" y="5234941"/>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GÉ/NP</a:t>
            </a:r>
          </a:p>
          <a:p>
            <a:pPr algn="ctr"/>
            <a:r>
              <a:rPr lang="en-US" sz="1000" b="1" dirty="0">
                <a:solidFill>
                  <a:schemeClr val="bg1"/>
                </a:solidFill>
                <a:latin typeface="Montserrat" pitchFamily="2" charset="0"/>
              </a:rPr>
              <a:t>- 22</a:t>
            </a:r>
          </a:p>
        </p:txBody>
      </p:sp>
    </p:spTree>
    <p:extLst>
      <p:ext uri="{BB962C8B-B14F-4D97-AF65-F5344CB8AC3E}">
        <p14:creationId xmlns:p14="http://schemas.microsoft.com/office/powerpoint/2010/main" val="2532922267"/>
      </p:ext>
    </p:extLst>
  </p:cSld>
  <p:clrMapOvr>
    <a:masterClrMapping/>
  </p:clrMapOvr>
  <mc:AlternateContent xmlns:mc="http://schemas.openxmlformats.org/markup-compatibility/2006" xmlns:p14="http://schemas.microsoft.com/office/powerpoint/2010/main">
    <mc:Choice Requires="p14">
      <p:transition p14:dur="10" advTm="750"/>
    </mc:Choice>
    <mc:Fallback xmlns="">
      <p:transition advTm="750"/>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2F1F77E-B8C7-AF24-BC9B-0F4C585E559E}"/>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22F7DA5A-A0ED-537A-79F9-1DCFD7AB4AB4}"/>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7C9134F9-DFDE-BCF5-B176-5D4D22821AD0}"/>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B32094E7-3429-6B62-670A-EE89638CBA90}"/>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43B1AC06-7813-47E7-2C20-A10286C588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19E9A069-F4CE-2EEF-4A44-700B45D2091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6EF5D5B1-17CB-C1A9-C0E5-585C5D0159FE}"/>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270995FA-529F-B827-CE72-FDDB0717CE9C}"/>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07</a:t>
            </a:r>
          </a:p>
        </p:txBody>
      </p:sp>
      <p:sp>
        <p:nvSpPr>
          <p:cNvPr id="4" name="Oval 3">
            <a:hlinkClick r:id="rId6" action="ppaction://hlinksldjump"/>
            <a:extLst>
              <a:ext uri="{FF2B5EF4-FFF2-40B4-BE49-F238E27FC236}">
                <a16:creationId xmlns:a16="http://schemas.microsoft.com/office/drawing/2014/main" id="{2C64E2FE-562A-D721-08B2-E5512F9F55C0}"/>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9E1EEB2E-BD31-649A-CDA7-41D5BB6DBB66}"/>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986C2674-AB11-CBCD-79FC-B10DD1B32BB1}"/>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8692DEBA-D6E8-0586-EE98-7E1D7E5E36C0}"/>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391E2A2D-CBF3-ECE7-F18A-D3D8ED5BE188}"/>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5458C2C1-5EC8-1A10-71A3-B80BF766957A}"/>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DA1D189-EFF4-605A-4642-DCE0C4A6FFD7}"/>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327D669B-FFD6-ECD0-FD38-01E3A4C6997C}"/>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AC2FCAA4-8243-CD48-5D91-CE6E3E8E8AC5}"/>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20183C5D-8CF7-AC47-702E-65F5E6693DF6}"/>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9C155184-33D0-5B74-731A-6B033E603BAC}"/>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0660A5C1-1C6D-6FEA-F133-49904F8D5C39}"/>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DE8ABB8C-46E8-CCC9-6005-4C60EF566E9E}"/>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A42AAD0E-5123-F7E4-8298-CFDF835CAAF8}"/>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69D15961-F76D-7E5B-369B-7992A98E6783}"/>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F769736D-49B4-5951-3DBE-B3810D21E02F}"/>
              </a:ext>
            </a:extLst>
          </p:cNvPr>
          <p:cNvSpPr/>
          <p:nvPr/>
        </p:nvSpPr>
        <p:spPr>
          <a:xfrm>
            <a:off x="6455161" y="4871759"/>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MYKOWA </a:t>
            </a:r>
          </a:p>
          <a:p>
            <a:pPr algn="ctr"/>
            <a:r>
              <a:rPr lang="en-US" sz="1000" b="1" dirty="0">
                <a:solidFill>
                  <a:schemeClr val="bg1"/>
                </a:solidFill>
                <a:latin typeface="Montserrat" pitchFamily="2" charset="0"/>
              </a:rPr>
              <a:t>– 09</a:t>
            </a:r>
          </a:p>
        </p:txBody>
      </p:sp>
    </p:spTree>
    <p:extLst>
      <p:ext uri="{BB962C8B-B14F-4D97-AF65-F5344CB8AC3E}">
        <p14:creationId xmlns:p14="http://schemas.microsoft.com/office/powerpoint/2010/main" val="3902421335"/>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C8C4CEF-3D24-8792-A041-E06070191383}"/>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728C4F4A-A2CA-2BDA-E2E7-15A58D00C7B4}"/>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89AB8DF1-02BF-D1A5-591F-F032D71B7E61}"/>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E0E46794-61CE-79FB-DBF8-94A8BF23CFAD}"/>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631758E6-9E42-D2C5-1980-CAAFB827B5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9229C6C5-A67C-DB28-0BEF-2F1CE57E85E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618CC393-D02D-A0B4-529D-630880A1415B}"/>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5E6B8DDC-4A9D-D48C-0276-F09B2A0873CA}"/>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72FDC6A6-9E79-6BED-2B58-A8D53B437C19}"/>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45</a:t>
            </a:r>
          </a:p>
        </p:txBody>
      </p:sp>
      <p:sp>
        <p:nvSpPr>
          <p:cNvPr id="5" name="Oval 4">
            <a:hlinkClick r:id="rId7" action="ppaction://hlinksldjump"/>
            <a:extLst>
              <a:ext uri="{FF2B5EF4-FFF2-40B4-BE49-F238E27FC236}">
                <a16:creationId xmlns:a16="http://schemas.microsoft.com/office/drawing/2014/main" id="{4E565C30-6A10-2B19-28AF-E4FFBC909BE6}"/>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EA90AE20-0C89-C0EE-91EB-F1032A49E0F1}"/>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A66A8547-CC48-02BB-5D88-511A279C93C7}"/>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9EE73C2C-3D97-700C-167E-907161B43938}"/>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0B0CD4C9-C676-02A4-C4AD-42501552EA9A}"/>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E5025030-D1F4-49EE-1542-470E5EA1C679}"/>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81D32A3F-2E0C-B658-4D17-B82F1E23F58F}"/>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33ED8CF7-AB1F-1AF2-17FE-B941AFEE0E56}"/>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8C1AE19F-A359-821C-A0B1-758E7F52E317}"/>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5FC3DAA9-E53A-AC3A-4078-201598F48880}"/>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42FD81DA-7E80-8C04-A226-2E8B726F0F64}"/>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BEE38C84-CE5B-B78D-36BA-38CB5B917F63}"/>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6887E4B0-5CB2-F57F-FAF4-761425477C33}"/>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60516ADB-D633-4C00-970E-7EBF9C7F2B22}"/>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2AB97A45-4131-674D-F11D-6823CBA7B7A8}"/>
              </a:ext>
            </a:extLst>
          </p:cNvPr>
          <p:cNvSpPr/>
          <p:nvPr/>
        </p:nvSpPr>
        <p:spPr>
          <a:xfrm>
            <a:off x="5721950" y="4138045"/>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MHI – 57</a:t>
            </a:r>
          </a:p>
        </p:txBody>
      </p:sp>
    </p:spTree>
    <p:extLst>
      <p:ext uri="{BB962C8B-B14F-4D97-AF65-F5344CB8AC3E}">
        <p14:creationId xmlns:p14="http://schemas.microsoft.com/office/powerpoint/2010/main" val="2595265707"/>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4C9A374-17CD-FE36-8D00-8061BEABA7C8}"/>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941F1393-7579-5F22-F506-BB969C4B580A}"/>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D5F865D4-A50A-DB4D-BBE3-2D2D2165D0C8}"/>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17B0AB6-2240-CA05-EABE-3AD04426681A}"/>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892266B6-EC8D-46AC-3587-43C0767640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DEAC9ED4-E123-707A-D6EA-29D0E63F0D3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4E5C2303-21FC-612E-A424-8DD32885EFB8}"/>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0502CE16-4AEB-5AB7-5518-7935E377EC28}"/>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B3D2FB3E-316E-CA4D-0494-A0580F8E39D4}"/>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80DCA8CC-4CE3-9342-3D39-3E3F9541994B}"/>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- 05</a:t>
            </a:r>
          </a:p>
        </p:txBody>
      </p:sp>
      <p:sp>
        <p:nvSpPr>
          <p:cNvPr id="9" name="Oval 8">
            <a:hlinkClick r:id="rId8" action="ppaction://hlinksldjump"/>
            <a:extLst>
              <a:ext uri="{FF2B5EF4-FFF2-40B4-BE49-F238E27FC236}">
                <a16:creationId xmlns:a16="http://schemas.microsoft.com/office/drawing/2014/main" id="{DD05E454-F8E5-BB4E-D188-AFF30344ECDC}"/>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683D3DDA-4839-92DC-642A-1C33ADB5D9B7}"/>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437E22A9-E42F-6B23-9279-566D042DBE08}"/>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35EF9F64-5BFB-E36F-DD87-4951A706A88C}"/>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F1E25090-F79E-E0BD-3F3A-3A605508F8AF}"/>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A3A9E285-CE32-6E5E-7431-DA6A66A6447D}"/>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8F2204AB-3426-4228-FCC6-7636ECB90381}"/>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6CC47E55-15BE-9A4C-D3C8-67320F55A39A}"/>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E2466224-1081-0CC0-4A76-C425CF1F0DFF}"/>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02D75A1E-4E3E-3D8E-8205-BD176ED06314}"/>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FB19628F-14D7-281D-B517-A3D3A6C56C2B}"/>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A49D6F80-A5B7-CF74-30C8-7E42D1608A52}"/>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E78CCD80-04A7-C9B0-6F3F-69AFCBE08463}"/>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34FC1BEC-D947-327D-F430-3B4493D8640A}"/>
              </a:ext>
            </a:extLst>
          </p:cNvPr>
          <p:cNvSpPr/>
          <p:nvPr/>
        </p:nvSpPr>
        <p:spPr>
          <a:xfrm>
            <a:off x="5367097" y="3203205"/>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MAN TURBO-06</a:t>
            </a:r>
          </a:p>
        </p:txBody>
      </p:sp>
    </p:spTree>
    <p:extLst>
      <p:ext uri="{BB962C8B-B14F-4D97-AF65-F5344CB8AC3E}">
        <p14:creationId xmlns:p14="http://schemas.microsoft.com/office/powerpoint/2010/main" val="2130357314"/>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CA33C22-0B8A-34B5-6177-76D47F6A65F5}"/>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D621EBD5-D64F-5398-B646-1534469D04A2}"/>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61530585-DABB-BE70-FC28-13436A564830}"/>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9469B69-1EE1-D7DB-AF1C-39192BFC2FB7}"/>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0B75FD0F-33FC-DC7E-8779-42E7F07C10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AE615CB5-8DB4-D0EF-27D6-82BB559BAED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496AB511-2C4D-A259-ECD6-CBE5B3E2D5CA}"/>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5C8B1854-CBDB-442F-DAFE-65D592178571}"/>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C1C58558-64F2-B850-FCD2-073BBD85B84A}"/>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CB324D6D-B066-3669-CDE4-ED80389FF9E8}"/>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D3921069-02F4-FB32-70BC-A5D5D6C5B3E6}"/>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EA6C83C8-10F6-8770-1E37-4219819F4D95}"/>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5224E1B2-D2B9-46A9-0CD2-36B82A392739}"/>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4C40D3E2-D0A8-DB8E-6E68-549B41FA1B47}"/>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811F9E26-CDF8-32F3-373E-CA2595419BF7}"/>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26A80F2E-325E-DB63-547A-950698D6F67D}"/>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22D53C52-AB18-2384-AC76-8CC91BDF0A28}"/>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3BA5FD1A-A358-F8A0-8891-90768C348118}"/>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7206455B-1F8E-DB55-4AC9-E14114B7868D}"/>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19D229A4-6E8A-96EF-2386-44BF30340F02}"/>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BCCA82A9-1898-80B5-D6F7-C26D1CAC797B}"/>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- 13</a:t>
            </a:r>
          </a:p>
        </p:txBody>
      </p:sp>
      <p:sp>
        <p:nvSpPr>
          <p:cNvPr id="20" name="Oval 19">
            <a:hlinkClick r:id="rId19" action="ppaction://hlinksldjump"/>
            <a:extLst>
              <a:ext uri="{FF2B5EF4-FFF2-40B4-BE49-F238E27FC236}">
                <a16:creationId xmlns:a16="http://schemas.microsoft.com/office/drawing/2014/main" id="{D3DA927D-B0C0-427E-9D21-F520DE3A9CD5}"/>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18CA3D7B-02D9-3C19-9F81-BE44DC2ADA91}"/>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8593A433-A15D-F5DE-B868-E7DC071702C4}"/>
              </a:ext>
            </a:extLst>
          </p:cNvPr>
          <p:cNvSpPr/>
          <p:nvPr/>
        </p:nvSpPr>
        <p:spPr>
          <a:xfrm>
            <a:off x="5404306" y="2130546"/>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SIEMENS</a:t>
            </a:r>
          </a:p>
          <a:p>
            <a:pPr algn="ctr"/>
            <a:r>
              <a:rPr lang="en-US" sz="1000" b="1" dirty="0">
                <a:solidFill>
                  <a:schemeClr val="bg1"/>
                </a:solidFill>
                <a:latin typeface="Montserrat" pitchFamily="2" charset="0"/>
              </a:rPr>
              <a:t>- 08</a:t>
            </a:r>
          </a:p>
        </p:txBody>
      </p:sp>
    </p:spTree>
    <p:extLst>
      <p:ext uri="{BB962C8B-B14F-4D97-AF65-F5344CB8AC3E}">
        <p14:creationId xmlns:p14="http://schemas.microsoft.com/office/powerpoint/2010/main" val="3180632231"/>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8893E09-2732-AD78-30EF-B0683EDFC31D}"/>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2D395216-0802-3ABC-2966-2B86E6DE574E}"/>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A22E2B4F-E1A1-9F39-2AA1-B708A5937DA1}"/>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5D1871A-321D-C83B-216A-02F6D46658E4}"/>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AA362D39-40BC-F4F6-75DE-BB8DF4D62B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5B03FA2F-623B-744F-DD78-F1832015A90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DB6A1026-97A0-7B81-95C0-B4594DAEBFD9}"/>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06872A00-4964-774D-727E-AAFD089EF19A}"/>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2590E971-ABD2-F117-4AC3-EF48396ABC3F}"/>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5B40837C-05A4-1660-6D97-8D3A24EAEFAE}"/>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F7E887EC-8F73-EB69-C037-9A64CCAA133A}"/>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AD8D1ACA-21F7-B022-B764-116BFE5F1020}"/>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6668529E-DECD-4AEA-C37E-F7098776255B}"/>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1E6E7638-8B79-C4D6-5BE8-2604F1420203}"/>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2C9BF9B9-ECAE-50A3-A4C3-74FD28D17B6F}"/>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A1714FF7-2097-A52A-6644-30FD01BB91D8}"/>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52251CD6-2645-6718-FA72-2AD8C0F54FF1}"/>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3ED86349-6C32-6098-124B-474A41D07A9B}"/>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142738A5-D8A8-9F04-7226-99B6B14E26DE}"/>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368701C9-8B44-9532-7F03-F3E160CD717C}"/>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69EE5036-E20C-F481-093D-D2428D0BBD54}"/>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8638F62F-FEDA-7418-67D4-F051045791CA}"/>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33FE7916-7F1D-59D7-FE09-8488576C6990}"/>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389CBEF5-FB56-F197-4E70-7E42A814BFF6}"/>
              </a:ext>
            </a:extLst>
          </p:cNvPr>
          <p:cNvSpPr/>
          <p:nvPr/>
        </p:nvSpPr>
        <p:spPr>
          <a:xfrm>
            <a:off x="5840118" y="1201807"/>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SUNDYNE - 01</a:t>
            </a:r>
          </a:p>
        </p:txBody>
      </p:sp>
    </p:spTree>
    <p:extLst>
      <p:ext uri="{BB962C8B-B14F-4D97-AF65-F5344CB8AC3E}">
        <p14:creationId xmlns:p14="http://schemas.microsoft.com/office/powerpoint/2010/main" val="2978123894"/>
      </p:ext>
    </p:extLst>
  </p:cSld>
  <p:clrMapOvr>
    <a:masterClrMapping/>
  </p:clrMapOvr>
  <mc:AlternateContent xmlns:mc="http://schemas.openxmlformats.org/markup-compatibility/2006" xmlns:p14="http://schemas.microsoft.com/office/powerpoint/2010/main">
    <mc:Choice Requires="p14">
      <p:transition p14:dur="10" advTm="750"/>
    </mc:Choice>
    <mc:Fallback xmlns="">
      <p:transition advTm="750"/>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38A4E2A-9503-13CD-1661-73384D64F6CC}"/>
            </a:ext>
          </a:extLst>
        </p:cNvPr>
        <p:cNvGrpSpPr/>
        <p:nvPr/>
      </p:nvGrpSpPr>
      <p:grpSpPr>
        <a:xfrm>
          <a:off x="0" y="0"/>
          <a:ext cx="0" cy="0"/>
          <a:chOff x="0" y="0"/>
          <a:chExt cx="0" cy="0"/>
        </a:xfrm>
      </p:grpSpPr>
      <p:pic>
        <p:nvPicPr>
          <p:cNvPr id="2586" name="Picture 2585">
            <a:extLst>
              <a:ext uri="{FF2B5EF4-FFF2-40B4-BE49-F238E27FC236}">
                <a16:creationId xmlns:a16="http://schemas.microsoft.com/office/drawing/2014/main" id="{C5102E76-84F1-F805-FBE3-8A2BF3C35A7D}"/>
              </a:ext>
            </a:extLst>
          </p:cNvPr>
          <p:cNvPicPr>
            <a:picLocks noChangeAspect="1"/>
          </p:cNvPicPr>
          <p:nvPr/>
        </p:nvPicPr>
        <p:blipFill>
          <a:blip r:embed="rId2">
            <a:extLst>
              <a:ext uri="{28A0092B-C50C-407E-A947-70E740481C1C}">
                <a14:useLocalDpi xmlns:a14="http://schemas.microsoft.com/office/drawing/2010/main" val="0"/>
              </a:ext>
            </a:extLst>
          </a:blip>
          <a:srcRect l="35834" r="250"/>
          <a:stretch/>
        </p:blipFill>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586606" h="6858000">
                <a:moveTo>
                  <a:pt x="0" y="0"/>
                </a:moveTo>
                <a:lnTo>
                  <a:pt x="6586606" y="0"/>
                </a:lnTo>
                <a:lnTo>
                  <a:pt x="2490871" y="6858000"/>
                </a:lnTo>
                <a:lnTo>
                  <a:pt x="0" y="6858000"/>
                </a:lnTo>
                <a:close/>
              </a:path>
            </a:pathLst>
          </a:custGeom>
        </p:spPr>
      </p:pic>
      <p:sp>
        <p:nvSpPr>
          <p:cNvPr id="2582" name="Free-form: Shape 2581">
            <a:extLst>
              <a:ext uri="{FF2B5EF4-FFF2-40B4-BE49-F238E27FC236}">
                <a16:creationId xmlns:a16="http://schemas.microsoft.com/office/drawing/2014/main" id="{54A93C84-BB37-FCB5-A070-AE8E214FC3D7}"/>
              </a:ext>
            </a:extLst>
          </p:cNvPr>
          <p:cNvSpPr/>
          <p:nvPr/>
        </p:nvSpPr>
        <p:spPr>
          <a:xfrm>
            <a:off x="0" y="0"/>
            <a:ext cx="6586606" cy="6858000"/>
          </a:xfrm>
          <a:custGeom>
            <a:avLst/>
            <a:gdLst>
              <a:gd name="connsiteX0" fmla="*/ 0 w 6586606"/>
              <a:gd name="connsiteY0" fmla="*/ 0 h 6858000"/>
              <a:gd name="connsiteX1" fmla="*/ 6586606 w 6586606"/>
              <a:gd name="connsiteY1" fmla="*/ 0 h 6858000"/>
              <a:gd name="connsiteX2" fmla="*/ 2490871 w 6586606"/>
              <a:gd name="connsiteY2" fmla="*/ 6858000 h 6858000"/>
              <a:gd name="connsiteX3" fmla="*/ 0 w 6586606"/>
              <a:gd name="connsiteY3" fmla="*/ 6858000 h 6858000"/>
              <a:gd name="connsiteX4" fmla="*/ 0 w 65866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6606" h="6858000">
                <a:moveTo>
                  <a:pt x="0" y="0"/>
                </a:moveTo>
                <a:lnTo>
                  <a:pt x="6586606" y="0"/>
                </a:lnTo>
                <a:lnTo>
                  <a:pt x="2490871" y="6858000"/>
                </a:lnTo>
                <a:lnTo>
                  <a:pt x="0" y="6858000"/>
                </a:lnTo>
                <a:lnTo>
                  <a:pt x="0" y="0"/>
                </a:lnTo>
                <a:close/>
              </a:path>
            </a:pathLst>
          </a:custGeom>
          <a:gradFill flip="none" rotWithShape="1">
            <a:gsLst>
              <a:gs pos="100000">
                <a:schemeClr val="tx1">
                  <a:alpha val="52000"/>
                </a:schemeClr>
              </a:gs>
              <a:gs pos="0">
                <a:srgbClr val="C00000"/>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9B1003B7-3F9C-26E5-C5F1-38E9172680BA}"/>
              </a:ext>
            </a:extLst>
          </p:cNvPr>
          <p:cNvSpPr txBox="1">
            <a:spLocks/>
          </p:cNvSpPr>
          <p:nvPr/>
        </p:nvSpPr>
        <p:spPr>
          <a:xfrm>
            <a:off x="543215" y="562796"/>
            <a:ext cx="5127190"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solidFill>
                  <a:schemeClr val="bg1"/>
                </a:solidFill>
                <a:latin typeface="Montserrat" panose="00000500000000000000" pitchFamily="2" charset="0"/>
                <a:ea typeface="Open Sans" pitchFamily="2" charset="0"/>
                <a:cs typeface="Open Sans" pitchFamily="2" charset="0"/>
              </a:rPr>
              <a:t>Compressor Experience</a:t>
            </a:r>
          </a:p>
        </p:txBody>
      </p:sp>
      <p:pic>
        <p:nvPicPr>
          <p:cNvPr id="6" name="Picture 5">
            <a:extLst>
              <a:ext uri="{FF2B5EF4-FFF2-40B4-BE49-F238E27FC236}">
                <a16:creationId xmlns:a16="http://schemas.microsoft.com/office/drawing/2014/main" id="{B903E361-FC4A-6440-21C1-AE9D5807E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8" name="Picture 7">
            <a:extLst>
              <a:ext uri="{FF2B5EF4-FFF2-40B4-BE49-F238E27FC236}">
                <a16:creationId xmlns:a16="http://schemas.microsoft.com/office/drawing/2014/main" id="{1B311975-3AFC-B9F2-8768-A1196DB6788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Free-form: Shape 2551">
            <a:extLst>
              <a:ext uri="{FF2B5EF4-FFF2-40B4-BE49-F238E27FC236}">
                <a16:creationId xmlns:a16="http://schemas.microsoft.com/office/drawing/2014/main" id="{886FAF93-4CF3-434A-5B64-A465C4C7BD41}"/>
              </a:ext>
            </a:extLst>
          </p:cNvPr>
          <p:cNvSpPr/>
          <p:nvPr/>
        </p:nvSpPr>
        <p:spPr>
          <a:xfrm>
            <a:off x="5869395" y="836562"/>
            <a:ext cx="4930343" cy="4899232"/>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0">
                <a:schemeClr val="tx1"/>
              </a:gs>
              <a:gs pos="0">
                <a:srgbClr val="C00000"/>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Oval 2">
            <a:hlinkClick r:id="rId5" action="ppaction://hlinksldjump"/>
            <a:extLst>
              <a:ext uri="{FF2B5EF4-FFF2-40B4-BE49-F238E27FC236}">
                <a16:creationId xmlns:a16="http://schemas.microsoft.com/office/drawing/2014/main" id="{C716E984-3AA4-E340-AF32-CA3B7643392B}"/>
              </a:ext>
            </a:extLst>
          </p:cNvPr>
          <p:cNvSpPr/>
          <p:nvPr/>
        </p:nvSpPr>
        <p:spPr>
          <a:xfrm>
            <a:off x="6520976" y="492092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MYKOWA </a:t>
            </a:r>
          </a:p>
          <a:p>
            <a:pPr algn="ctr"/>
            <a:r>
              <a:rPr lang="en-US" sz="800" b="1" dirty="0">
                <a:latin typeface="Montserrat" pitchFamily="2" charset="0"/>
              </a:rPr>
              <a:t>– 09</a:t>
            </a:r>
          </a:p>
        </p:txBody>
      </p:sp>
      <p:sp>
        <p:nvSpPr>
          <p:cNvPr id="4" name="Oval 3">
            <a:hlinkClick r:id="rId6" action="ppaction://hlinksldjump"/>
            <a:extLst>
              <a:ext uri="{FF2B5EF4-FFF2-40B4-BE49-F238E27FC236}">
                <a16:creationId xmlns:a16="http://schemas.microsoft.com/office/drawing/2014/main" id="{148BA526-BDD4-106E-5CF3-7CE370A72121}"/>
              </a:ext>
            </a:extLst>
          </p:cNvPr>
          <p:cNvSpPr/>
          <p:nvPr/>
        </p:nvSpPr>
        <p:spPr>
          <a:xfrm>
            <a:off x="5792420" y="420511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MHI – 57</a:t>
            </a:r>
          </a:p>
        </p:txBody>
      </p:sp>
      <p:sp>
        <p:nvSpPr>
          <p:cNvPr id="5" name="Oval 4">
            <a:hlinkClick r:id="rId7" action="ppaction://hlinksldjump"/>
            <a:extLst>
              <a:ext uri="{FF2B5EF4-FFF2-40B4-BE49-F238E27FC236}">
                <a16:creationId xmlns:a16="http://schemas.microsoft.com/office/drawing/2014/main" id="{778B6BCC-016D-4023-ABC2-B660B303A987}"/>
              </a:ext>
            </a:extLst>
          </p:cNvPr>
          <p:cNvSpPr/>
          <p:nvPr/>
        </p:nvSpPr>
        <p:spPr>
          <a:xfrm>
            <a:off x="5414955" y="3240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MAN TURBO - 06</a:t>
            </a:r>
          </a:p>
        </p:txBody>
      </p:sp>
      <p:sp>
        <p:nvSpPr>
          <p:cNvPr id="9" name="Oval 8">
            <a:hlinkClick r:id="rId8" action="ppaction://hlinksldjump"/>
            <a:extLst>
              <a:ext uri="{FF2B5EF4-FFF2-40B4-BE49-F238E27FC236}">
                <a16:creationId xmlns:a16="http://schemas.microsoft.com/office/drawing/2014/main" id="{BC5C5FAF-103D-5EFF-3A40-5C88E2D7DF70}"/>
              </a:ext>
            </a:extLst>
          </p:cNvPr>
          <p:cNvSpPr/>
          <p:nvPr/>
        </p:nvSpPr>
        <p:spPr>
          <a:xfrm>
            <a:off x="5448288" y="221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SIEMENS</a:t>
            </a:r>
          </a:p>
          <a:p>
            <a:pPr algn="ctr"/>
            <a:r>
              <a:rPr lang="en-US" sz="800" b="1" dirty="0">
                <a:latin typeface="Montserrat" pitchFamily="2" charset="0"/>
              </a:rPr>
              <a:t>- 08</a:t>
            </a:r>
          </a:p>
        </p:txBody>
      </p:sp>
      <p:sp>
        <p:nvSpPr>
          <p:cNvPr id="10" name="Oval 9">
            <a:hlinkClick r:id="rId9" action="ppaction://hlinksldjump"/>
            <a:extLst>
              <a:ext uri="{FF2B5EF4-FFF2-40B4-BE49-F238E27FC236}">
                <a16:creationId xmlns:a16="http://schemas.microsoft.com/office/drawing/2014/main" id="{443DC30F-C211-2AAD-8D01-9616975B78F7}"/>
              </a:ext>
            </a:extLst>
          </p:cNvPr>
          <p:cNvSpPr/>
          <p:nvPr/>
        </p:nvSpPr>
        <p:spPr>
          <a:xfrm>
            <a:off x="5935648" y="126585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SUNDYNE - 01</a:t>
            </a:r>
          </a:p>
        </p:txBody>
      </p:sp>
      <p:sp>
        <p:nvSpPr>
          <p:cNvPr id="11" name="Oval 10">
            <a:hlinkClick r:id="rId10" action="ppaction://hlinksldjump"/>
            <a:extLst>
              <a:ext uri="{FF2B5EF4-FFF2-40B4-BE49-F238E27FC236}">
                <a16:creationId xmlns:a16="http://schemas.microsoft.com/office/drawing/2014/main" id="{38CC3006-04BF-AB10-0CC4-8E299311E3B7}"/>
              </a:ext>
            </a:extLst>
          </p:cNvPr>
          <p:cNvSpPr/>
          <p:nvPr/>
        </p:nvSpPr>
        <p:spPr>
          <a:xfrm>
            <a:off x="8730082" y="50311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CAMERON - 03</a:t>
            </a:r>
          </a:p>
        </p:txBody>
      </p:sp>
      <p:sp>
        <p:nvSpPr>
          <p:cNvPr id="12" name="Oval 11">
            <a:hlinkClick r:id="rId11" action="ppaction://hlinksldjump"/>
            <a:extLst>
              <a:ext uri="{FF2B5EF4-FFF2-40B4-BE49-F238E27FC236}">
                <a16:creationId xmlns:a16="http://schemas.microsoft.com/office/drawing/2014/main" id="{69954D2C-2CCF-CD96-89B1-383477F7A747}"/>
              </a:ext>
            </a:extLst>
          </p:cNvPr>
          <p:cNvSpPr/>
          <p:nvPr/>
        </p:nvSpPr>
        <p:spPr>
          <a:xfrm>
            <a:off x="7728486" y="368300"/>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ATLAS COPO - 04</a:t>
            </a:r>
          </a:p>
        </p:txBody>
      </p:sp>
      <p:sp>
        <p:nvSpPr>
          <p:cNvPr id="13" name="Oval 12">
            <a:hlinkClick r:id="rId12" action="ppaction://hlinksldjump"/>
            <a:extLst>
              <a:ext uri="{FF2B5EF4-FFF2-40B4-BE49-F238E27FC236}">
                <a16:creationId xmlns:a16="http://schemas.microsoft.com/office/drawing/2014/main" id="{7152EE4F-64E2-703F-572D-B779BA0C6233}"/>
              </a:ext>
            </a:extLst>
          </p:cNvPr>
          <p:cNvSpPr/>
          <p:nvPr/>
        </p:nvSpPr>
        <p:spPr>
          <a:xfrm>
            <a:off x="9616626" y="104868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DRESSER</a:t>
            </a:r>
          </a:p>
          <a:p>
            <a:pPr algn="ctr"/>
            <a:r>
              <a:rPr lang="en-US" sz="800" b="1" dirty="0">
                <a:latin typeface="Montserrat" pitchFamily="2" charset="0"/>
              </a:rPr>
              <a:t>- 29</a:t>
            </a:r>
          </a:p>
        </p:txBody>
      </p:sp>
      <p:sp>
        <p:nvSpPr>
          <p:cNvPr id="14" name="Oval 13">
            <a:hlinkClick r:id="rId13" action="ppaction://hlinksldjump"/>
            <a:extLst>
              <a:ext uri="{FF2B5EF4-FFF2-40B4-BE49-F238E27FC236}">
                <a16:creationId xmlns:a16="http://schemas.microsoft.com/office/drawing/2014/main" id="{8D906BCB-4B77-174C-D1FE-80638E314EBA}"/>
              </a:ext>
            </a:extLst>
          </p:cNvPr>
          <p:cNvSpPr/>
          <p:nvPr/>
        </p:nvSpPr>
        <p:spPr>
          <a:xfrm>
            <a:off x="10224573" y="195747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ELLIOTT</a:t>
            </a:r>
          </a:p>
          <a:p>
            <a:pPr algn="ctr"/>
            <a:r>
              <a:rPr lang="en-US" sz="800" b="1" dirty="0">
                <a:latin typeface="Montserrat" pitchFamily="2" charset="0"/>
              </a:rPr>
              <a:t>- 27</a:t>
            </a:r>
          </a:p>
        </p:txBody>
      </p:sp>
      <p:sp>
        <p:nvSpPr>
          <p:cNvPr id="15" name="Oval 14">
            <a:hlinkClick r:id="rId14" action="ppaction://hlinksldjump"/>
            <a:extLst>
              <a:ext uri="{FF2B5EF4-FFF2-40B4-BE49-F238E27FC236}">
                <a16:creationId xmlns:a16="http://schemas.microsoft.com/office/drawing/2014/main" id="{82C1B21E-086C-D4BC-CBF3-269F38ADFB8C}"/>
              </a:ext>
            </a:extLst>
          </p:cNvPr>
          <p:cNvSpPr/>
          <p:nvPr/>
        </p:nvSpPr>
        <p:spPr>
          <a:xfrm>
            <a:off x="10380744" y="3000299"/>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HANWA POWER SYSTEM - 02</a:t>
            </a:r>
          </a:p>
        </p:txBody>
      </p:sp>
      <p:sp>
        <p:nvSpPr>
          <p:cNvPr id="16" name="Oval 15">
            <a:hlinkClick r:id="rId15" action="ppaction://hlinksldjump"/>
            <a:extLst>
              <a:ext uri="{FF2B5EF4-FFF2-40B4-BE49-F238E27FC236}">
                <a16:creationId xmlns:a16="http://schemas.microsoft.com/office/drawing/2014/main" id="{4AE33EC7-C063-EE95-16EC-E849B22C82CD}"/>
              </a:ext>
            </a:extLst>
          </p:cNvPr>
          <p:cNvSpPr/>
          <p:nvPr/>
        </p:nvSpPr>
        <p:spPr>
          <a:xfrm>
            <a:off x="10105880" y="399964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HOWDEN</a:t>
            </a:r>
          </a:p>
          <a:p>
            <a:pPr algn="ctr"/>
            <a:r>
              <a:rPr lang="en-US" sz="800" b="1" dirty="0">
                <a:latin typeface="Montserrat" pitchFamily="2" charset="0"/>
              </a:rPr>
              <a:t>- 15</a:t>
            </a:r>
          </a:p>
        </p:txBody>
      </p:sp>
      <p:sp>
        <p:nvSpPr>
          <p:cNvPr id="17" name="Oval 16">
            <a:hlinkClick r:id="rId16" action="ppaction://hlinksldjump"/>
            <a:extLst>
              <a:ext uri="{FF2B5EF4-FFF2-40B4-BE49-F238E27FC236}">
                <a16:creationId xmlns:a16="http://schemas.microsoft.com/office/drawing/2014/main" id="{9ED13F14-0420-694F-DDE2-32BDC9036C2A}"/>
              </a:ext>
            </a:extLst>
          </p:cNvPr>
          <p:cNvSpPr/>
          <p:nvPr/>
        </p:nvSpPr>
        <p:spPr>
          <a:xfrm>
            <a:off x="9447338" y="4782464"/>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KAWASAKI - 05</a:t>
            </a:r>
          </a:p>
        </p:txBody>
      </p:sp>
      <p:sp>
        <p:nvSpPr>
          <p:cNvPr id="18" name="Oval 17">
            <a:hlinkClick r:id="rId17" action="ppaction://hlinksldjump"/>
            <a:extLst>
              <a:ext uri="{FF2B5EF4-FFF2-40B4-BE49-F238E27FC236}">
                <a16:creationId xmlns:a16="http://schemas.microsoft.com/office/drawing/2014/main" id="{3F7C1AAD-BD94-2EAA-729C-B83522012038}"/>
              </a:ext>
            </a:extLst>
          </p:cNvPr>
          <p:cNvSpPr/>
          <p:nvPr/>
        </p:nvSpPr>
        <p:spPr>
          <a:xfrm>
            <a:off x="6737899" y="615758"/>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SIHI - 01</a:t>
            </a:r>
          </a:p>
        </p:txBody>
      </p:sp>
      <p:sp>
        <p:nvSpPr>
          <p:cNvPr id="19" name="Oval 18">
            <a:hlinkClick r:id="rId18" action="ppaction://hlinksldjump"/>
            <a:extLst>
              <a:ext uri="{FF2B5EF4-FFF2-40B4-BE49-F238E27FC236}">
                <a16:creationId xmlns:a16="http://schemas.microsoft.com/office/drawing/2014/main" id="{8CD82A89-05FB-04EA-770C-9E60C1BCC91B}"/>
              </a:ext>
            </a:extLst>
          </p:cNvPr>
          <p:cNvSpPr/>
          <p:nvPr/>
        </p:nvSpPr>
        <p:spPr>
          <a:xfrm>
            <a:off x="8512548" y="5236856"/>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KOBELCO</a:t>
            </a:r>
          </a:p>
          <a:p>
            <a:pPr algn="ctr"/>
            <a:r>
              <a:rPr lang="en-US" sz="800" b="1" dirty="0">
                <a:latin typeface="Montserrat" pitchFamily="2" charset="0"/>
              </a:rPr>
              <a:t> - 15</a:t>
            </a:r>
          </a:p>
        </p:txBody>
      </p:sp>
      <p:sp>
        <p:nvSpPr>
          <p:cNvPr id="20" name="Oval 19">
            <a:hlinkClick r:id="rId19" action="ppaction://hlinksldjump"/>
            <a:extLst>
              <a:ext uri="{FF2B5EF4-FFF2-40B4-BE49-F238E27FC236}">
                <a16:creationId xmlns:a16="http://schemas.microsoft.com/office/drawing/2014/main" id="{9AAAA871-B7E5-11D1-412B-07D425F48396}"/>
              </a:ext>
            </a:extLst>
          </p:cNvPr>
          <p:cNvSpPr/>
          <p:nvPr/>
        </p:nvSpPr>
        <p:spPr>
          <a:xfrm>
            <a:off x="7478151" y="5291991"/>
            <a:ext cx="908878" cy="908784"/>
          </a:xfrm>
          <a:prstGeom prst="ellipse">
            <a:avLst/>
          </a:prstGeom>
          <a:gradFill>
            <a:gsLst>
              <a:gs pos="0">
                <a:srgbClr val="ECECEC"/>
              </a:gs>
              <a:gs pos="11940">
                <a:srgbClr val="F1F1F1"/>
              </a:gs>
              <a:gs pos="53400">
                <a:srgbClr val="FBFBFB"/>
              </a:gs>
              <a:gs pos="100000">
                <a:srgbClr val="FFFFFF"/>
              </a:gs>
            </a:gsLst>
            <a:lin ang="3967024" scaled="1"/>
          </a:gradFill>
          <a:ln w="2743" cap="flat">
            <a:noFill/>
            <a:prstDash val="solid"/>
            <a:miter/>
          </a:ln>
          <a:effectLst>
            <a:outerShdw blurRad="63500" sx="102000" sy="102000" algn="ctr" rotWithShape="0">
              <a:prstClr val="black">
                <a:alpha val="40000"/>
              </a:prstClr>
            </a:outerShdw>
          </a:effectLst>
        </p:spPr>
        <p:txBody>
          <a:bodyPr lIns="36000" rIns="36000" rtlCol="0" anchor="ctr"/>
          <a:lstStyle/>
          <a:p>
            <a:pPr algn="ctr"/>
            <a:r>
              <a:rPr lang="en-US" sz="800" b="1" dirty="0">
                <a:latin typeface="Montserrat" pitchFamily="2" charset="0"/>
              </a:rPr>
              <a:t>GÉ/NP</a:t>
            </a:r>
          </a:p>
          <a:p>
            <a:pPr algn="ctr"/>
            <a:r>
              <a:rPr lang="en-US" sz="800" b="1" dirty="0">
                <a:latin typeface="Montserrat" pitchFamily="2" charset="0"/>
              </a:rPr>
              <a:t>- 22</a:t>
            </a:r>
          </a:p>
        </p:txBody>
      </p:sp>
      <p:sp>
        <p:nvSpPr>
          <p:cNvPr id="21" name="Free-form: Shape 2576">
            <a:extLst>
              <a:ext uri="{FF2B5EF4-FFF2-40B4-BE49-F238E27FC236}">
                <a16:creationId xmlns:a16="http://schemas.microsoft.com/office/drawing/2014/main" id="{A8646C4A-BCF4-D919-501C-F8B6F950682B}"/>
              </a:ext>
            </a:extLst>
          </p:cNvPr>
          <p:cNvSpPr/>
          <p:nvPr/>
        </p:nvSpPr>
        <p:spPr>
          <a:xfrm>
            <a:off x="6461268" y="1424699"/>
            <a:ext cx="3746599" cy="3722957"/>
          </a:xfrm>
          <a:custGeom>
            <a:avLst/>
            <a:gdLst>
              <a:gd name="connsiteX0" fmla="*/ 1564967 w 5486302"/>
              <a:gd name="connsiteY0" fmla="*/ 3779993 h 5451683"/>
              <a:gd name="connsiteX1" fmla="*/ 2098147 w 5486302"/>
              <a:gd name="connsiteY1" fmla="*/ 4165389 h 5451683"/>
              <a:gd name="connsiteX2" fmla="*/ 1627156 w 5486302"/>
              <a:gd name="connsiteY2" fmla="*/ 5216570 h 5451683"/>
              <a:gd name="connsiteX3" fmla="*/ 1130652 w 5486302"/>
              <a:gd name="connsiteY3" fmla="*/ 4931216 h 5451683"/>
              <a:gd name="connsiteX4" fmla="*/ 704608 w 5486302"/>
              <a:gd name="connsiteY4" fmla="*/ 4549777 h 5451683"/>
              <a:gd name="connsiteX5" fmla="*/ 4251405 w 5486302"/>
              <a:gd name="connsiteY5" fmla="*/ 3212803 h 5451683"/>
              <a:gd name="connsiteX6" fmla="*/ 5352742 w 5486302"/>
              <a:gd name="connsiteY6" fmla="*/ 3568370 h 5451683"/>
              <a:gd name="connsiteX7" fmla="*/ 5119128 w 5486302"/>
              <a:gd name="connsiteY7" fmla="*/ 4088942 h 5451683"/>
              <a:gd name="connsiteX8" fmla="*/ 4781688 w 5486302"/>
              <a:gd name="connsiteY8" fmla="*/ 4549777 h 5451683"/>
              <a:gd name="connsiteX9" fmla="*/ 4355650 w 5486302"/>
              <a:gd name="connsiteY9" fmla="*/ 4931216 h 5451683"/>
              <a:gd name="connsiteX10" fmla="*/ 3859135 w 5486302"/>
              <a:gd name="connsiteY10" fmla="*/ 5216570 h 5451683"/>
              <a:gd name="connsiteX11" fmla="*/ 3859135 w 5486302"/>
              <a:gd name="connsiteY11" fmla="*/ 5216570 h 5451683"/>
              <a:gd name="connsiteX12" fmla="*/ 3592633 w 5486302"/>
              <a:gd name="connsiteY12" fmla="*/ 5318397 h 5451683"/>
              <a:gd name="connsiteX13" fmla="*/ 3313596 w 5486302"/>
              <a:gd name="connsiteY13" fmla="*/ 5392595 h 5451683"/>
              <a:gd name="connsiteX14" fmla="*/ 2743141 w 5486302"/>
              <a:gd name="connsiteY14" fmla="*/ 5451683 h 5451683"/>
              <a:gd name="connsiteX15" fmla="*/ 2172712 w 5486302"/>
              <a:gd name="connsiteY15" fmla="*/ 5392595 h 5451683"/>
              <a:gd name="connsiteX16" fmla="*/ 1627157 w 5486302"/>
              <a:gd name="connsiteY16" fmla="*/ 5216570 h 5451683"/>
              <a:gd name="connsiteX17" fmla="*/ 2098147 w 5486302"/>
              <a:gd name="connsiteY17" fmla="*/ 4165389 h 5451683"/>
              <a:gd name="connsiteX18" fmla="*/ 2743141 w 5486302"/>
              <a:gd name="connsiteY18" fmla="*/ 4301263 h 5451683"/>
              <a:gd name="connsiteX19" fmla="*/ 3388160 w 5486302"/>
              <a:gd name="connsiteY19" fmla="*/ 4165389 h 5451683"/>
              <a:gd name="connsiteX20" fmla="*/ 3921332 w 5486302"/>
              <a:gd name="connsiteY20" fmla="*/ 3779993 h 5451683"/>
              <a:gd name="connsiteX21" fmla="*/ 4251405 w 5486302"/>
              <a:gd name="connsiteY21" fmla="*/ 3212803 h 5451683"/>
              <a:gd name="connsiteX22" fmla="*/ 1234902 w 5486302"/>
              <a:gd name="connsiteY22" fmla="*/ 3212803 h 5451683"/>
              <a:gd name="connsiteX23" fmla="*/ 1564964 w 5486302"/>
              <a:gd name="connsiteY23" fmla="*/ 3779993 h 5451683"/>
              <a:gd name="connsiteX24" fmla="*/ 704607 w 5486302"/>
              <a:gd name="connsiteY24" fmla="*/ 4549777 h 5451683"/>
              <a:gd name="connsiteX25" fmla="*/ 367158 w 5486302"/>
              <a:gd name="connsiteY25" fmla="*/ 4088968 h 5451683"/>
              <a:gd name="connsiteX26" fmla="*/ 133563 w 5486302"/>
              <a:gd name="connsiteY26" fmla="*/ 3568370 h 5451683"/>
              <a:gd name="connsiteX27" fmla="*/ 1130649 w 5486302"/>
              <a:gd name="connsiteY27" fmla="*/ 520433 h 5451683"/>
              <a:gd name="connsiteX28" fmla="*/ 1811191 w 5486302"/>
              <a:gd name="connsiteY28" fmla="*/ 1451213 h 5451683"/>
              <a:gd name="connsiteX29" fmla="*/ 1369891 w 5486302"/>
              <a:gd name="connsiteY29" fmla="*/ 1938009 h 5451683"/>
              <a:gd name="connsiteX30" fmla="*/ 1295481 w 5486302"/>
              <a:gd name="connsiteY30" fmla="*/ 2082532 h 5451683"/>
              <a:gd name="connsiteX31" fmla="*/ 1166266 w 5486302"/>
              <a:gd name="connsiteY31" fmla="*/ 2561145 h 5451683"/>
              <a:gd name="connsiteX32" fmla="*/ 1166265 w 5486302"/>
              <a:gd name="connsiteY32" fmla="*/ 2561145 h 5451683"/>
              <a:gd name="connsiteX33" fmla="*/ 1157710 w 5486302"/>
              <a:gd name="connsiteY33" fmla="*/ 2725837 h 5451683"/>
              <a:gd name="connsiteX34" fmla="*/ 1234901 w 5486302"/>
              <a:gd name="connsiteY34" fmla="*/ 3212803 h 5451683"/>
              <a:gd name="connsiteX35" fmla="*/ 133562 w 5486302"/>
              <a:gd name="connsiteY35" fmla="*/ 3568370 h 5451683"/>
              <a:gd name="connsiteX36" fmla="*/ 14827 w 5486302"/>
              <a:gd name="connsiteY36" fmla="*/ 3010778 h 5451683"/>
              <a:gd name="connsiteX37" fmla="*/ 0 w 5486302"/>
              <a:gd name="connsiteY37" fmla="*/ 2725837 h 5451683"/>
              <a:gd name="connsiteX38" fmla="*/ 14827 w 5486302"/>
              <a:gd name="connsiteY38" fmla="*/ 2440897 h 5451683"/>
              <a:gd name="connsiteX39" fmla="*/ 14827 w 5486302"/>
              <a:gd name="connsiteY39" fmla="*/ 2440897 h 5451683"/>
              <a:gd name="connsiteX40" fmla="*/ 133562 w 5486302"/>
              <a:gd name="connsiteY40" fmla="*/ 1883295 h 5451683"/>
              <a:gd name="connsiteX41" fmla="*/ 367158 w 5486302"/>
              <a:gd name="connsiteY41" fmla="*/ 1362724 h 5451683"/>
              <a:gd name="connsiteX42" fmla="*/ 1153227 w 5486302"/>
              <a:gd name="connsiteY42" fmla="*/ 1813705 h 5451683"/>
              <a:gd name="connsiteX43" fmla="*/ 367157 w 5486302"/>
              <a:gd name="connsiteY43" fmla="*/ 1362723 h 5451683"/>
              <a:gd name="connsiteX44" fmla="*/ 704606 w 5486302"/>
              <a:gd name="connsiteY44" fmla="*/ 901908 h 5451683"/>
              <a:gd name="connsiteX45" fmla="*/ 1130649 w 5486302"/>
              <a:gd name="connsiteY45" fmla="*/ 520433 h 5451683"/>
              <a:gd name="connsiteX46" fmla="*/ 4355650 w 5486302"/>
              <a:gd name="connsiteY46" fmla="*/ 520432 h 5451683"/>
              <a:gd name="connsiteX47" fmla="*/ 4781688 w 5486302"/>
              <a:gd name="connsiteY47" fmla="*/ 901907 h 5451683"/>
              <a:gd name="connsiteX48" fmla="*/ 5119130 w 5486302"/>
              <a:gd name="connsiteY48" fmla="*/ 1362722 h 5451683"/>
              <a:gd name="connsiteX49" fmla="*/ 4171912 w 5486302"/>
              <a:gd name="connsiteY49" fmla="*/ 1906167 h 5451683"/>
              <a:gd name="connsiteX50" fmla="*/ 5119155 w 5486302"/>
              <a:gd name="connsiteY50" fmla="*/ 1362721 h 5451683"/>
              <a:gd name="connsiteX51" fmla="*/ 5352742 w 5486302"/>
              <a:gd name="connsiteY51" fmla="*/ 1883292 h 5451683"/>
              <a:gd name="connsiteX52" fmla="*/ 5471488 w 5486302"/>
              <a:gd name="connsiteY52" fmla="*/ 2440897 h 5451683"/>
              <a:gd name="connsiteX53" fmla="*/ 5471461 w 5486302"/>
              <a:gd name="connsiteY53" fmla="*/ 2440900 h 5451683"/>
              <a:gd name="connsiteX54" fmla="*/ 5482553 w 5486302"/>
              <a:gd name="connsiteY54" fmla="*/ 2582397 h 5451683"/>
              <a:gd name="connsiteX55" fmla="*/ 5486302 w 5486302"/>
              <a:gd name="connsiteY55" fmla="*/ 2725837 h 5451683"/>
              <a:gd name="connsiteX56" fmla="*/ 5471488 w 5486302"/>
              <a:gd name="connsiteY56" fmla="*/ 3010778 h 5451683"/>
              <a:gd name="connsiteX57" fmla="*/ 5352742 w 5486302"/>
              <a:gd name="connsiteY57" fmla="*/ 3568370 h 5451683"/>
              <a:gd name="connsiteX58" fmla="*/ 4251405 w 5486302"/>
              <a:gd name="connsiteY58" fmla="*/ 3212803 h 5451683"/>
              <a:gd name="connsiteX59" fmla="*/ 4328599 w 5486302"/>
              <a:gd name="connsiteY59" fmla="*/ 2725837 h 5451683"/>
              <a:gd name="connsiteX60" fmla="*/ 4320034 w 5486302"/>
              <a:gd name="connsiteY60" fmla="*/ 2561144 h 5451683"/>
              <a:gd name="connsiteX61" fmla="*/ 4419636 w 5486302"/>
              <a:gd name="connsiteY61" fmla="*/ 2550743 h 5451683"/>
              <a:gd name="connsiteX62" fmla="*/ 4320034 w 5486302"/>
              <a:gd name="connsiteY62" fmla="*/ 2561144 h 5451683"/>
              <a:gd name="connsiteX63" fmla="*/ 4190815 w 5486302"/>
              <a:gd name="connsiteY63" fmla="*/ 2082532 h 5451683"/>
              <a:gd name="connsiteX64" fmla="*/ 4116413 w 5486302"/>
              <a:gd name="connsiteY64" fmla="*/ 1938009 h 5451683"/>
              <a:gd name="connsiteX65" fmla="*/ 4116413 w 5486302"/>
              <a:gd name="connsiteY65" fmla="*/ 1938009 h 5451683"/>
              <a:gd name="connsiteX66" fmla="*/ 3675119 w 5486302"/>
              <a:gd name="connsiteY66" fmla="*/ 1451212 h 5451683"/>
              <a:gd name="connsiteX67" fmla="*/ 2172711 w 5486302"/>
              <a:gd name="connsiteY67" fmla="*/ 59082 h 5451683"/>
              <a:gd name="connsiteX68" fmla="*/ 2413458 w 5486302"/>
              <a:gd name="connsiteY68" fmla="*/ 1184522 h 5451683"/>
              <a:gd name="connsiteX69" fmla="*/ 1811191 w 5486302"/>
              <a:gd name="connsiteY69" fmla="*/ 1451212 h 5451683"/>
              <a:gd name="connsiteX70" fmla="*/ 1130649 w 5486302"/>
              <a:gd name="connsiteY70" fmla="*/ 520433 h 5451683"/>
              <a:gd name="connsiteX71" fmla="*/ 1627154 w 5486302"/>
              <a:gd name="connsiteY71" fmla="*/ 235099 h 5451683"/>
              <a:gd name="connsiteX72" fmla="*/ 2172711 w 5486302"/>
              <a:gd name="connsiteY72" fmla="*/ 59082 h 5451683"/>
              <a:gd name="connsiteX73" fmla="*/ 3313596 w 5486302"/>
              <a:gd name="connsiteY73" fmla="*/ 59079 h 5451683"/>
              <a:gd name="connsiteX74" fmla="*/ 3859135 w 5486302"/>
              <a:gd name="connsiteY74" fmla="*/ 235096 h 5451683"/>
              <a:gd name="connsiteX75" fmla="*/ 4355649 w 5486302"/>
              <a:gd name="connsiteY75" fmla="*/ 520432 h 5451683"/>
              <a:gd name="connsiteX76" fmla="*/ 3675118 w 5486302"/>
              <a:gd name="connsiteY76" fmla="*/ 1451212 h 5451683"/>
              <a:gd name="connsiteX77" fmla="*/ 3072849 w 5486302"/>
              <a:gd name="connsiteY77" fmla="*/ 1184522 h 5451683"/>
              <a:gd name="connsiteX78" fmla="*/ 2743140 w 5486302"/>
              <a:gd name="connsiteY78" fmla="*/ 0 h 5451683"/>
              <a:gd name="connsiteX79" fmla="*/ 3313595 w 5486302"/>
              <a:gd name="connsiteY79" fmla="*/ 59079 h 5451683"/>
              <a:gd name="connsiteX80" fmla="*/ 3072848 w 5486302"/>
              <a:gd name="connsiteY80" fmla="*/ 1184521 h 5451683"/>
              <a:gd name="connsiteX81" fmla="*/ 2743140 w 5486302"/>
              <a:gd name="connsiteY81" fmla="*/ 1150405 h 5451683"/>
              <a:gd name="connsiteX82" fmla="*/ 2413458 w 5486302"/>
              <a:gd name="connsiteY82" fmla="*/ 1184521 h 5451683"/>
              <a:gd name="connsiteX83" fmla="*/ 2172711 w 5486302"/>
              <a:gd name="connsiteY83" fmla="*/ 59079 h 5451683"/>
              <a:gd name="connsiteX84" fmla="*/ 2743140 w 5486302"/>
              <a:gd name="connsiteY84" fmla="*/ 0 h 545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6302" h="5451683">
                <a:moveTo>
                  <a:pt x="1564967" y="3779993"/>
                </a:moveTo>
                <a:cubicBezTo>
                  <a:pt x="1712585" y="3942849"/>
                  <a:pt x="1893969" y="4074945"/>
                  <a:pt x="2098147" y="4165389"/>
                </a:cubicBezTo>
                <a:lnTo>
                  <a:pt x="1627156" y="5216570"/>
                </a:lnTo>
                <a:cubicBezTo>
                  <a:pt x="1451076" y="5138569"/>
                  <a:pt x="1284806" y="5042719"/>
                  <a:pt x="1130652" y="4931216"/>
                </a:cubicBezTo>
                <a:cubicBezTo>
                  <a:pt x="975558" y="4819066"/>
                  <a:pt x="832753" y="4691109"/>
                  <a:pt x="704608" y="4549777"/>
                </a:cubicBezTo>
                <a:close/>
                <a:moveTo>
                  <a:pt x="4251405" y="3212803"/>
                </a:moveTo>
                <a:lnTo>
                  <a:pt x="5352742" y="3568370"/>
                </a:lnTo>
                <a:cubicBezTo>
                  <a:pt x="5293018" y="3751147"/>
                  <a:pt x="5214391" y="3925439"/>
                  <a:pt x="5119128" y="4088942"/>
                </a:cubicBezTo>
                <a:cubicBezTo>
                  <a:pt x="5022877" y="4254334"/>
                  <a:pt x="4909572" y="4408705"/>
                  <a:pt x="4781688" y="4549777"/>
                </a:cubicBezTo>
                <a:cubicBezTo>
                  <a:pt x="4653544" y="4691109"/>
                  <a:pt x="4510741" y="4819066"/>
                  <a:pt x="4355650" y="4931216"/>
                </a:cubicBezTo>
                <a:cubicBezTo>
                  <a:pt x="4201496" y="5042719"/>
                  <a:pt x="4035236" y="5138569"/>
                  <a:pt x="3859135" y="5216570"/>
                </a:cubicBezTo>
                <a:lnTo>
                  <a:pt x="3859135" y="5216570"/>
                </a:lnTo>
                <a:lnTo>
                  <a:pt x="3592633" y="5318397"/>
                </a:lnTo>
                <a:cubicBezTo>
                  <a:pt x="3501614" y="5347825"/>
                  <a:pt x="3408507" y="5372648"/>
                  <a:pt x="3313596" y="5392595"/>
                </a:cubicBezTo>
                <a:cubicBezTo>
                  <a:pt x="3129554" y="5431271"/>
                  <a:pt x="2938769" y="5451683"/>
                  <a:pt x="2743141" y="5451683"/>
                </a:cubicBezTo>
                <a:cubicBezTo>
                  <a:pt x="2547539" y="5451683"/>
                  <a:pt x="2356755" y="5431271"/>
                  <a:pt x="2172712" y="5392595"/>
                </a:cubicBezTo>
                <a:cubicBezTo>
                  <a:pt x="1982883" y="5352701"/>
                  <a:pt x="1800273" y="5293302"/>
                  <a:pt x="1627157" y="5216570"/>
                </a:cubicBezTo>
                <a:lnTo>
                  <a:pt x="2098147" y="4165389"/>
                </a:lnTo>
                <a:cubicBezTo>
                  <a:pt x="2295181" y="4252729"/>
                  <a:pt x="2513460" y="4301263"/>
                  <a:pt x="2743141" y="4301263"/>
                </a:cubicBezTo>
                <a:cubicBezTo>
                  <a:pt x="2972848" y="4301263"/>
                  <a:pt x="3191127" y="4252729"/>
                  <a:pt x="3388160" y="4165389"/>
                </a:cubicBezTo>
                <a:cubicBezTo>
                  <a:pt x="3592327" y="4074945"/>
                  <a:pt x="3773714" y="3942849"/>
                  <a:pt x="3921332" y="3779993"/>
                </a:cubicBezTo>
                <a:cubicBezTo>
                  <a:pt x="4068378" y="3617862"/>
                  <a:pt x="4181995" y="3425228"/>
                  <a:pt x="4251405" y="3212803"/>
                </a:cubicBezTo>
                <a:close/>
                <a:moveTo>
                  <a:pt x="1234902" y="3212803"/>
                </a:moveTo>
                <a:cubicBezTo>
                  <a:pt x="1304306" y="3425228"/>
                  <a:pt x="1417910" y="3617862"/>
                  <a:pt x="1564964" y="3779993"/>
                </a:cubicBezTo>
                <a:lnTo>
                  <a:pt x="704607" y="4549777"/>
                </a:lnTo>
                <a:cubicBezTo>
                  <a:pt x="576717" y="4408705"/>
                  <a:pt x="463425" y="4254334"/>
                  <a:pt x="367158" y="4088968"/>
                </a:cubicBezTo>
                <a:cubicBezTo>
                  <a:pt x="271919" y="3925439"/>
                  <a:pt x="193273" y="3751147"/>
                  <a:pt x="133563" y="3568370"/>
                </a:cubicBezTo>
                <a:close/>
                <a:moveTo>
                  <a:pt x="1130649" y="520433"/>
                </a:moveTo>
                <a:lnTo>
                  <a:pt x="1811191" y="1451213"/>
                </a:lnTo>
                <a:cubicBezTo>
                  <a:pt x="1632059" y="1580732"/>
                  <a:pt x="1481300" y="1746633"/>
                  <a:pt x="1369891" y="1938009"/>
                </a:cubicBezTo>
                <a:lnTo>
                  <a:pt x="1295481" y="2082532"/>
                </a:lnTo>
                <a:cubicBezTo>
                  <a:pt x="1228430" y="2231282"/>
                  <a:pt x="1183931" y="2392241"/>
                  <a:pt x="1166266" y="2561145"/>
                </a:cubicBezTo>
                <a:lnTo>
                  <a:pt x="1166265" y="2561145"/>
                </a:lnTo>
                <a:lnTo>
                  <a:pt x="1157710" y="2725837"/>
                </a:lnTo>
                <a:cubicBezTo>
                  <a:pt x="1157710" y="2895782"/>
                  <a:pt x="1184799" y="3059441"/>
                  <a:pt x="1234901" y="3212803"/>
                </a:cubicBezTo>
                <a:lnTo>
                  <a:pt x="133562" y="3568370"/>
                </a:lnTo>
                <a:cubicBezTo>
                  <a:pt x="75221" y="3389888"/>
                  <a:pt x="34957" y="3203308"/>
                  <a:pt x="14827" y="3010778"/>
                </a:cubicBezTo>
                <a:cubicBezTo>
                  <a:pt x="5045" y="2917125"/>
                  <a:pt x="0" y="2822051"/>
                  <a:pt x="0" y="2725837"/>
                </a:cubicBezTo>
                <a:lnTo>
                  <a:pt x="14827" y="2440897"/>
                </a:lnTo>
                <a:lnTo>
                  <a:pt x="14827" y="2440897"/>
                </a:lnTo>
                <a:cubicBezTo>
                  <a:pt x="34957" y="2248367"/>
                  <a:pt x="75220" y="2061777"/>
                  <a:pt x="133562" y="1883295"/>
                </a:cubicBezTo>
                <a:cubicBezTo>
                  <a:pt x="193275" y="1700533"/>
                  <a:pt x="271919" y="1526246"/>
                  <a:pt x="367158" y="1362724"/>
                </a:cubicBezTo>
                <a:lnTo>
                  <a:pt x="1153227" y="1813705"/>
                </a:lnTo>
                <a:lnTo>
                  <a:pt x="367157" y="1362723"/>
                </a:lnTo>
                <a:cubicBezTo>
                  <a:pt x="463425" y="1197331"/>
                  <a:pt x="576714" y="1042961"/>
                  <a:pt x="704606" y="901908"/>
                </a:cubicBezTo>
                <a:cubicBezTo>
                  <a:pt x="832753" y="760573"/>
                  <a:pt x="975556" y="632611"/>
                  <a:pt x="1130649" y="520433"/>
                </a:cubicBezTo>
                <a:close/>
                <a:moveTo>
                  <a:pt x="4355650" y="520432"/>
                </a:moveTo>
                <a:cubicBezTo>
                  <a:pt x="4510742" y="632610"/>
                  <a:pt x="4653544" y="760572"/>
                  <a:pt x="4781688" y="901907"/>
                </a:cubicBezTo>
                <a:cubicBezTo>
                  <a:pt x="4909574" y="1042960"/>
                  <a:pt x="5022878" y="1197329"/>
                  <a:pt x="5119130" y="1362722"/>
                </a:cubicBezTo>
                <a:lnTo>
                  <a:pt x="4171912" y="1906167"/>
                </a:lnTo>
                <a:lnTo>
                  <a:pt x="5119155" y="1362721"/>
                </a:lnTo>
                <a:cubicBezTo>
                  <a:pt x="5214391" y="1526242"/>
                  <a:pt x="5293018" y="1700531"/>
                  <a:pt x="5352742" y="1883292"/>
                </a:cubicBezTo>
                <a:cubicBezTo>
                  <a:pt x="5411087" y="2061777"/>
                  <a:pt x="5451336" y="2248366"/>
                  <a:pt x="5471488" y="2440897"/>
                </a:cubicBezTo>
                <a:lnTo>
                  <a:pt x="5471461" y="2440900"/>
                </a:lnTo>
                <a:lnTo>
                  <a:pt x="5482553" y="2582397"/>
                </a:lnTo>
                <a:cubicBezTo>
                  <a:pt x="5485039" y="2629896"/>
                  <a:pt x="5486302" y="2677718"/>
                  <a:pt x="5486302" y="2725837"/>
                </a:cubicBezTo>
                <a:cubicBezTo>
                  <a:pt x="5486302" y="2822051"/>
                  <a:pt x="5481251" y="2917125"/>
                  <a:pt x="5471488" y="3010778"/>
                </a:cubicBezTo>
                <a:cubicBezTo>
                  <a:pt x="5451336" y="3203308"/>
                  <a:pt x="5411086" y="3389888"/>
                  <a:pt x="5352742" y="3568370"/>
                </a:cubicBezTo>
                <a:lnTo>
                  <a:pt x="4251405" y="3212803"/>
                </a:lnTo>
                <a:cubicBezTo>
                  <a:pt x="4301496" y="3059441"/>
                  <a:pt x="4328599" y="2895782"/>
                  <a:pt x="4328599" y="2725837"/>
                </a:cubicBezTo>
                <a:cubicBezTo>
                  <a:pt x="4328599" y="2670215"/>
                  <a:pt x="4325683" y="2615266"/>
                  <a:pt x="4320034" y="2561144"/>
                </a:cubicBezTo>
                <a:lnTo>
                  <a:pt x="4419636" y="2550743"/>
                </a:lnTo>
                <a:lnTo>
                  <a:pt x="4320034" y="2561144"/>
                </a:lnTo>
                <a:cubicBezTo>
                  <a:pt x="4302363" y="2392241"/>
                  <a:pt x="4257861" y="2231283"/>
                  <a:pt x="4190815" y="2082532"/>
                </a:cubicBezTo>
                <a:lnTo>
                  <a:pt x="4116413" y="1938009"/>
                </a:lnTo>
                <a:lnTo>
                  <a:pt x="4116413" y="1938009"/>
                </a:lnTo>
                <a:cubicBezTo>
                  <a:pt x="4005010" y="1746633"/>
                  <a:pt x="3854240" y="1580732"/>
                  <a:pt x="3675119" y="1451212"/>
                </a:cubicBezTo>
                <a:close/>
                <a:moveTo>
                  <a:pt x="2172711" y="59082"/>
                </a:moveTo>
                <a:lnTo>
                  <a:pt x="2413458" y="1184522"/>
                </a:lnTo>
                <a:cubicBezTo>
                  <a:pt x="2192160" y="1231019"/>
                  <a:pt x="1987870" y="1323419"/>
                  <a:pt x="1811191" y="1451212"/>
                </a:cubicBezTo>
                <a:lnTo>
                  <a:pt x="1130649" y="520433"/>
                </a:lnTo>
                <a:cubicBezTo>
                  <a:pt x="1284803" y="408963"/>
                  <a:pt x="1451074" y="313104"/>
                  <a:pt x="1627154" y="235099"/>
                </a:cubicBezTo>
                <a:cubicBezTo>
                  <a:pt x="1800269" y="158366"/>
                  <a:pt x="1982879" y="98978"/>
                  <a:pt x="2172711" y="59082"/>
                </a:cubicBezTo>
                <a:close/>
                <a:moveTo>
                  <a:pt x="3313596" y="59079"/>
                </a:moveTo>
                <a:cubicBezTo>
                  <a:pt x="3503417" y="98975"/>
                  <a:pt x="3686028" y="158366"/>
                  <a:pt x="3859135" y="235096"/>
                </a:cubicBezTo>
                <a:cubicBezTo>
                  <a:pt x="4035236" y="313104"/>
                  <a:pt x="4201496" y="408963"/>
                  <a:pt x="4355649" y="520432"/>
                </a:cubicBezTo>
                <a:lnTo>
                  <a:pt x="3675118" y="1451212"/>
                </a:lnTo>
                <a:cubicBezTo>
                  <a:pt x="3498418" y="1323421"/>
                  <a:pt x="3294147" y="1231021"/>
                  <a:pt x="3072849" y="1184522"/>
                </a:cubicBezTo>
                <a:close/>
                <a:moveTo>
                  <a:pt x="2743140" y="0"/>
                </a:moveTo>
                <a:cubicBezTo>
                  <a:pt x="2938768" y="0"/>
                  <a:pt x="3129553" y="20402"/>
                  <a:pt x="3313595" y="59079"/>
                </a:cubicBezTo>
                <a:lnTo>
                  <a:pt x="3072848" y="1184521"/>
                </a:lnTo>
                <a:cubicBezTo>
                  <a:pt x="2966521" y="1162164"/>
                  <a:pt x="2856210" y="1150405"/>
                  <a:pt x="2743140" y="1150405"/>
                </a:cubicBezTo>
                <a:cubicBezTo>
                  <a:pt x="2630096" y="1150405"/>
                  <a:pt x="2519785" y="1162164"/>
                  <a:pt x="2413458" y="1184521"/>
                </a:cubicBezTo>
                <a:lnTo>
                  <a:pt x="2172711" y="59079"/>
                </a:lnTo>
                <a:cubicBezTo>
                  <a:pt x="2356728" y="20402"/>
                  <a:pt x="2547538" y="0"/>
                  <a:pt x="2743140" y="0"/>
                </a:cubicBezTo>
                <a:close/>
              </a:path>
            </a:pathLst>
          </a:custGeom>
          <a:gradFill flip="none" rotWithShape="1">
            <a:gsLst>
              <a:gs pos="10000">
                <a:srgbClr val="C00000"/>
              </a:gs>
              <a:gs pos="100000">
                <a:srgbClr val="FF7D7D"/>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solidFill>
                <a:schemeClr val="tx1"/>
              </a:solidFill>
            </a:endParaRPr>
          </a:p>
        </p:txBody>
      </p:sp>
      <p:sp>
        <p:nvSpPr>
          <p:cNvPr id="22" name="Oval 21">
            <a:extLst>
              <a:ext uri="{FF2B5EF4-FFF2-40B4-BE49-F238E27FC236}">
                <a16:creationId xmlns:a16="http://schemas.microsoft.com/office/drawing/2014/main" id="{17D6F573-1A83-A82E-6B30-D13C06F6A79B}"/>
              </a:ext>
            </a:extLst>
          </p:cNvPr>
          <p:cNvSpPr/>
          <p:nvPr/>
        </p:nvSpPr>
        <p:spPr>
          <a:xfrm>
            <a:off x="6658310" y="562624"/>
            <a:ext cx="1022990" cy="1022884"/>
          </a:xfrm>
          <a:prstGeom prst="ellipse">
            <a:avLst/>
          </a:pr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lIns="0" rIns="0" rtlCol="0" anchor="ctr"/>
          <a:lstStyle/>
          <a:p>
            <a:pPr algn="ctr"/>
            <a:r>
              <a:rPr lang="en-US" sz="1000" b="1" dirty="0">
                <a:solidFill>
                  <a:schemeClr val="bg1"/>
                </a:solidFill>
                <a:latin typeface="Montserrat" pitchFamily="2" charset="0"/>
              </a:rPr>
              <a:t>SIHI - 01</a:t>
            </a:r>
          </a:p>
        </p:txBody>
      </p:sp>
    </p:spTree>
    <p:extLst>
      <p:ext uri="{BB962C8B-B14F-4D97-AF65-F5344CB8AC3E}">
        <p14:creationId xmlns:p14="http://schemas.microsoft.com/office/powerpoint/2010/main" val="3411215483"/>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6AC34-64B6-7D36-070C-95975B7AFED1}"/>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DCBC92FD-E989-85E1-D708-582737B9DB46}"/>
              </a:ext>
            </a:extLst>
          </p:cNvPr>
          <p:cNvGrpSpPr/>
          <p:nvPr/>
        </p:nvGrpSpPr>
        <p:grpSpPr>
          <a:xfrm>
            <a:off x="6912417" y="-1"/>
            <a:ext cx="5656976" cy="7193903"/>
            <a:chOff x="6912417" y="-1"/>
            <a:chExt cx="5656976" cy="7193903"/>
          </a:xfrm>
        </p:grpSpPr>
        <p:sp>
          <p:nvSpPr>
            <p:cNvPr id="2" name="Free-form: Shape 1">
              <a:extLst>
                <a:ext uri="{FF2B5EF4-FFF2-40B4-BE49-F238E27FC236}">
                  <a16:creationId xmlns:a16="http://schemas.microsoft.com/office/drawing/2014/main" id="{0F98513A-BE3C-8288-4235-6B9D7EAD1A90}"/>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up of a machine&#10;&#10;AI-generated content may be incorrect.">
              <a:extLst>
                <a:ext uri="{FF2B5EF4-FFF2-40B4-BE49-F238E27FC236}">
                  <a16:creationId xmlns:a16="http://schemas.microsoft.com/office/drawing/2014/main" id="{BEF00672-DFB4-65FA-8693-76838A6234A1}"/>
                </a:ext>
              </a:extLst>
            </p:cNvPr>
            <p:cNvPicPr>
              <a:picLocks noChangeAspect="1"/>
            </p:cNvPicPr>
            <p:nvPr/>
          </p:nvPicPr>
          <p:blipFill>
            <a:blip r:embed="rId4">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9" name="Free-form: Shape 8">
              <a:extLst>
                <a:ext uri="{FF2B5EF4-FFF2-40B4-BE49-F238E27FC236}">
                  <a16:creationId xmlns:a16="http://schemas.microsoft.com/office/drawing/2014/main" id="{1A841EF8-DD87-60FD-409E-8E86D72709C4}"/>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3" name="Title 1">
            <a:extLst>
              <a:ext uri="{FF2B5EF4-FFF2-40B4-BE49-F238E27FC236}">
                <a16:creationId xmlns:a16="http://schemas.microsoft.com/office/drawing/2014/main" id="{AE04243B-7F3F-FD50-9452-C38C254AB2DF}"/>
              </a:ext>
            </a:extLst>
          </p:cNvPr>
          <p:cNvSpPr txBox="1">
            <a:spLocks/>
          </p:cNvSpPr>
          <p:nvPr/>
        </p:nvSpPr>
        <p:spPr>
          <a:xfrm>
            <a:off x="543215" y="562796"/>
            <a:ext cx="11090275"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OEM Wise Compressor Experience </a:t>
            </a:r>
            <a:br>
              <a:rPr lang="en-US" sz="2800" b="1" dirty="0">
                <a:latin typeface="Montserrat" panose="00000500000000000000" pitchFamily="2" charset="0"/>
                <a:ea typeface="Open Sans" pitchFamily="2" charset="0"/>
                <a:cs typeface="Open Sans" pitchFamily="2" charset="0"/>
              </a:rPr>
            </a:br>
            <a:endParaRPr lang="en-US" sz="2800" b="1" dirty="0">
              <a:latin typeface="Montserrat" panose="00000500000000000000" pitchFamily="2" charset="0"/>
              <a:ea typeface="Open Sans" pitchFamily="2" charset="0"/>
              <a:cs typeface="Open Sans" pitchFamily="2" charset="0"/>
            </a:endParaRPr>
          </a:p>
        </p:txBody>
      </p:sp>
      <p:pic>
        <p:nvPicPr>
          <p:cNvPr id="3" name="Picture 2">
            <a:extLst>
              <a:ext uri="{FF2B5EF4-FFF2-40B4-BE49-F238E27FC236}">
                <a16:creationId xmlns:a16="http://schemas.microsoft.com/office/drawing/2014/main" id="{B5345667-B752-52E8-C124-FC2FE7ADB1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6" name="Picture 5">
            <a:extLst>
              <a:ext uri="{FF2B5EF4-FFF2-40B4-BE49-F238E27FC236}">
                <a16:creationId xmlns:a16="http://schemas.microsoft.com/office/drawing/2014/main" id="{A55F5D50-AA61-4E41-7C10-C327C59A5643}"/>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15" name="Group 14">
            <a:extLst>
              <a:ext uri="{FF2B5EF4-FFF2-40B4-BE49-F238E27FC236}">
                <a16:creationId xmlns:a16="http://schemas.microsoft.com/office/drawing/2014/main" id="{9B5C88DB-3D66-B6A1-07F1-77C57FD9D3EF}"/>
              </a:ext>
            </a:extLst>
          </p:cNvPr>
          <p:cNvGrpSpPr/>
          <p:nvPr/>
        </p:nvGrpSpPr>
        <p:grpSpPr>
          <a:xfrm>
            <a:off x="-11449083" y="1190217"/>
            <a:ext cx="11386602" cy="6064023"/>
            <a:chOff x="0" y="1190217"/>
            <a:chExt cx="11386602" cy="6064023"/>
          </a:xfrm>
        </p:grpSpPr>
        <p:pic>
          <p:nvPicPr>
            <p:cNvPr id="17" name="Picture 16">
              <a:extLst>
                <a:ext uri="{FF2B5EF4-FFF2-40B4-BE49-F238E27FC236}">
                  <a16:creationId xmlns:a16="http://schemas.microsoft.com/office/drawing/2014/main" id="{7CB64280-54A9-577D-8C89-EEC26104AE04}"/>
                </a:ext>
              </a:extLst>
            </p:cNvPr>
            <p:cNvPicPr>
              <a:picLocks noChangeAspect="1"/>
            </p:cNvPicPr>
            <p:nvPr/>
          </p:nvPicPr>
          <p:blipFill>
            <a:blip r:embed="rId7">
              <a:extLst>
                <a:ext uri="{28A0092B-C50C-407E-A947-70E740481C1C}">
                  <a14:useLocalDpi xmlns:a14="http://schemas.microsoft.com/office/drawing/2010/main" val="0"/>
                </a:ext>
              </a:extLst>
            </a:blip>
            <a:srcRect t="7531" b="19984"/>
            <a:stretch/>
          </p:blipFill>
          <p:spPr bwMode="auto">
            <a:xfrm>
              <a:off x="0" y="2871654"/>
              <a:ext cx="8235031" cy="3986347"/>
            </a:xfrm>
            <a:custGeom>
              <a:avLst/>
              <a:gdLst>
                <a:gd name="connsiteX0" fmla="*/ 0 w 8235031"/>
                <a:gd name="connsiteY0" fmla="*/ 0 h 3986347"/>
                <a:gd name="connsiteX1" fmla="*/ 3178594 w 8235031"/>
                <a:gd name="connsiteY1" fmla="*/ 0 h 3986347"/>
                <a:gd name="connsiteX2" fmla="*/ 8235031 w 8235031"/>
                <a:gd name="connsiteY2" fmla="*/ 2654699 h 3986347"/>
                <a:gd name="connsiteX3" fmla="*/ 8235031 w 8235031"/>
                <a:gd name="connsiteY3" fmla="*/ 3986347 h 3986347"/>
                <a:gd name="connsiteX4" fmla="*/ 0 w 8235031"/>
                <a:gd name="connsiteY4" fmla="*/ 3986347 h 398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35031" h="3986347">
                  <a:moveTo>
                    <a:pt x="0" y="0"/>
                  </a:moveTo>
                  <a:lnTo>
                    <a:pt x="3178594" y="0"/>
                  </a:lnTo>
                  <a:lnTo>
                    <a:pt x="8235031" y="2654699"/>
                  </a:lnTo>
                  <a:lnTo>
                    <a:pt x="8235031" y="3986347"/>
                  </a:lnTo>
                  <a:lnTo>
                    <a:pt x="0" y="3986347"/>
                  </a:lnTo>
                  <a:close/>
                </a:path>
              </a:pathLst>
            </a:custGeom>
            <a:noFill/>
          </p:spPr>
        </p:pic>
        <p:grpSp>
          <p:nvGrpSpPr>
            <p:cNvPr id="18" name="Group 17">
              <a:extLst>
                <a:ext uri="{FF2B5EF4-FFF2-40B4-BE49-F238E27FC236}">
                  <a16:creationId xmlns:a16="http://schemas.microsoft.com/office/drawing/2014/main" id="{71E8FED3-CB18-8018-8764-5865672B0899}"/>
                </a:ext>
              </a:extLst>
            </p:cNvPr>
            <p:cNvGrpSpPr/>
            <p:nvPr/>
          </p:nvGrpSpPr>
          <p:grpSpPr>
            <a:xfrm>
              <a:off x="0" y="1190217"/>
              <a:ext cx="11386602" cy="6064023"/>
              <a:chOff x="0" y="1190217"/>
              <a:chExt cx="11386602" cy="6064023"/>
            </a:xfrm>
          </p:grpSpPr>
          <p:sp>
            <p:nvSpPr>
              <p:cNvPr id="19" name="Right Triangle 18">
                <a:extLst>
                  <a:ext uri="{FF2B5EF4-FFF2-40B4-BE49-F238E27FC236}">
                    <a16:creationId xmlns:a16="http://schemas.microsoft.com/office/drawing/2014/main" id="{4ECD7DAE-48B7-038D-2648-11D1B2B13034}"/>
                  </a:ext>
                </a:extLst>
              </p:cNvPr>
              <p:cNvSpPr/>
              <p:nvPr/>
            </p:nvSpPr>
            <p:spPr>
              <a:xfrm>
                <a:off x="0" y="1190217"/>
                <a:ext cx="10795498" cy="5667783"/>
              </a:xfrm>
              <a:prstGeom prst="rtTriangle">
                <a:avLst/>
              </a:prstGeom>
              <a:gradFill flip="none" rotWithShape="1">
                <a:gsLst>
                  <a:gs pos="75000">
                    <a:srgbClr val="1E0000">
                      <a:alpha val="92000"/>
                    </a:srgbClr>
                  </a:gs>
                  <a:gs pos="100000">
                    <a:schemeClr val="tx1"/>
                  </a:gs>
                  <a:gs pos="37000">
                    <a:srgbClr val="A00000">
                      <a:alpha val="54000"/>
                    </a:srgbClr>
                  </a:gs>
                  <a:gs pos="14000">
                    <a:srgbClr val="C00000"/>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8">
                <a:extLst>
                  <a:ext uri="{FF2B5EF4-FFF2-40B4-BE49-F238E27FC236}">
                    <a16:creationId xmlns:a16="http://schemas.microsoft.com/office/drawing/2014/main" id="{848B9C0E-838D-8C53-4B30-498AC43C0A5E}"/>
                  </a:ext>
                </a:extLst>
              </p:cNvPr>
              <p:cNvSpPr/>
              <p:nvPr/>
            </p:nvSpPr>
            <p:spPr>
              <a:xfrm rot="21446606">
                <a:off x="502690" y="1525512"/>
                <a:ext cx="10883912" cy="5728728"/>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aphicFrame>
        <p:nvGraphicFramePr>
          <p:cNvPr id="8" name="Table 7">
            <a:extLst>
              <a:ext uri="{FF2B5EF4-FFF2-40B4-BE49-F238E27FC236}">
                <a16:creationId xmlns:a16="http://schemas.microsoft.com/office/drawing/2014/main" id="{D07121CC-4827-91CB-77D2-A8410BF288D5}"/>
              </a:ext>
            </a:extLst>
          </p:cNvPr>
          <p:cNvGraphicFramePr>
            <a:graphicFrameLocks noGrp="1"/>
          </p:cNvGraphicFramePr>
          <p:nvPr>
            <p:extLst>
              <p:ext uri="{D42A27DB-BD31-4B8C-83A1-F6EECF244321}">
                <p14:modId xmlns:p14="http://schemas.microsoft.com/office/powerpoint/2010/main" val="3600479473"/>
              </p:ext>
            </p:extLst>
          </p:nvPr>
        </p:nvGraphicFramePr>
        <p:xfrm>
          <a:off x="543215" y="1317070"/>
          <a:ext cx="11287065" cy="4676576"/>
        </p:xfrm>
        <a:graphic>
          <a:graphicData uri="http://schemas.openxmlformats.org/drawingml/2006/table">
            <a:tbl>
              <a:tblPr>
                <a:tableStyleId>{5C22544A-7EE6-4342-B048-85BDC9FD1C3A}</a:tableStyleId>
              </a:tblPr>
              <a:tblGrid>
                <a:gridCol w="944125">
                  <a:extLst>
                    <a:ext uri="{9D8B030D-6E8A-4147-A177-3AD203B41FA5}">
                      <a16:colId xmlns:a16="http://schemas.microsoft.com/office/drawing/2014/main" val="1954900156"/>
                    </a:ext>
                  </a:extLst>
                </a:gridCol>
                <a:gridCol w="731961">
                  <a:extLst>
                    <a:ext uri="{9D8B030D-6E8A-4147-A177-3AD203B41FA5}">
                      <a16:colId xmlns:a16="http://schemas.microsoft.com/office/drawing/2014/main" val="2072818920"/>
                    </a:ext>
                  </a:extLst>
                </a:gridCol>
                <a:gridCol w="551623">
                  <a:extLst>
                    <a:ext uri="{9D8B030D-6E8A-4147-A177-3AD203B41FA5}">
                      <a16:colId xmlns:a16="http://schemas.microsoft.com/office/drawing/2014/main" val="917888296"/>
                    </a:ext>
                  </a:extLst>
                </a:gridCol>
                <a:gridCol w="434934">
                  <a:extLst>
                    <a:ext uri="{9D8B030D-6E8A-4147-A177-3AD203B41FA5}">
                      <a16:colId xmlns:a16="http://schemas.microsoft.com/office/drawing/2014/main" val="1426350843"/>
                    </a:ext>
                  </a:extLst>
                </a:gridCol>
                <a:gridCol w="434934">
                  <a:extLst>
                    <a:ext uri="{9D8B030D-6E8A-4147-A177-3AD203B41FA5}">
                      <a16:colId xmlns:a16="http://schemas.microsoft.com/office/drawing/2014/main" val="3452118886"/>
                    </a:ext>
                  </a:extLst>
                </a:gridCol>
                <a:gridCol w="190946">
                  <a:extLst>
                    <a:ext uri="{9D8B030D-6E8A-4147-A177-3AD203B41FA5}">
                      <a16:colId xmlns:a16="http://schemas.microsoft.com/office/drawing/2014/main" val="1036513524"/>
                    </a:ext>
                  </a:extLst>
                </a:gridCol>
                <a:gridCol w="318245">
                  <a:extLst>
                    <a:ext uri="{9D8B030D-6E8A-4147-A177-3AD203B41FA5}">
                      <a16:colId xmlns:a16="http://schemas.microsoft.com/office/drawing/2014/main" val="1828114484"/>
                    </a:ext>
                  </a:extLst>
                </a:gridCol>
                <a:gridCol w="501235">
                  <a:extLst>
                    <a:ext uri="{9D8B030D-6E8A-4147-A177-3AD203B41FA5}">
                      <a16:colId xmlns:a16="http://schemas.microsoft.com/office/drawing/2014/main" val="1297519132"/>
                    </a:ext>
                  </a:extLst>
                </a:gridCol>
                <a:gridCol w="509191">
                  <a:extLst>
                    <a:ext uri="{9D8B030D-6E8A-4147-A177-3AD203B41FA5}">
                      <a16:colId xmlns:a16="http://schemas.microsoft.com/office/drawing/2014/main" val="2640439947"/>
                    </a:ext>
                  </a:extLst>
                </a:gridCol>
                <a:gridCol w="403109">
                  <a:extLst>
                    <a:ext uri="{9D8B030D-6E8A-4147-A177-3AD203B41FA5}">
                      <a16:colId xmlns:a16="http://schemas.microsoft.com/office/drawing/2014/main" val="2346833240"/>
                    </a:ext>
                  </a:extLst>
                </a:gridCol>
                <a:gridCol w="265203">
                  <a:extLst>
                    <a:ext uri="{9D8B030D-6E8A-4147-A177-3AD203B41FA5}">
                      <a16:colId xmlns:a16="http://schemas.microsoft.com/office/drawing/2014/main" val="3416694855"/>
                    </a:ext>
                  </a:extLst>
                </a:gridCol>
                <a:gridCol w="318245">
                  <a:extLst>
                    <a:ext uri="{9D8B030D-6E8A-4147-A177-3AD203B41FA5}">
                      <a16:colId xmlns:a16="http://schemas.microsoft.com/office/drawing/2014/main" val="13406811"/>
                    </a:ext>
                  </a:extLst>
                </a:gridCol>
                <a:gridCol w="318245">
                  <a:extLst>
                    <a:ext uri="{9D8B030D-6E8A-4147-A177-3AD203B41FA5}">
                      <a16:colId xmlns:a16="http://schemas.microsoft.com/office/drawing/2014/main" val="2073479076"/>
                    </a:ext>
                  </a:extLst>
                </a:gridCol>
                <a:gridCol w="530407">
                  <a:extLst>
                    <a:ext uri="{9D8B030D-6E8A-4147-A177-3AD203B41FA5}">
                      <a16:colId xmlns:a16="http://schemas.microsoft.com/office/drawing/2014/main" val="2240390000"/>
                    </a:ext>
                  </a:extLst>
                </a:gridCol>
                <a:gridCol w="530407">
                  <a:extLst>
                    <a:ext uri="{9D8B030D-6E8A-4147-A177-3AD203B41FA5}">
                      <a16:colId xmlns:a16="http://schemas.microsoft.com/office/drawing/2014/main" val="5076655"/>
                    </a:ext>
                  </a:extLst>
                </a:gridCol>
                <a:gridCol w="286420">
                  <a:extLst>
                    <a:ext uri="{9D8B030D-6E8A-4147-A177-3AD203B41FA5}">
                      <a16:colId xmlns:a16="http://schemas.microsoft.com/office/drawing/2014/main" val="1102202386"/>
                    </a:ext>
                  </a:extLst>
                </a:gridCol>
                <a:gridCol w="307636">
                  <a:extLst>
                    <a:ext uri="{9D8B030D-6E8A-4147-A177-3AD203B41FA5}">
                      <a16:colId xmlns:a16="http://schemas.microsoft.com/office/drawing/2014/main" val="918946498"/>
                    </a:ext>
                  </a:extLst>
                </a:gridCol>
                <a:gridCol w="371285">
                  <a:extLst>
                    <a:ext uri="{9D8B030D-6E8A-4147-A177-3AD203B41FA5}">
                      <a16:colId xmlns:a16="http://schemas.microsoft.com/office/drawing/2014/main" val="729851692"/>
                    </a:ext>
                  </a:extLst>
                </a:gridCol>
                <a:gridCol w="342112">
                  <a:extLst>
                    <a:ext uri="{9D8B030D-6E8A-4147-A177-3AD203B41FA5}">
                      <a16:colId xmlns:a16="http://schemas.microsoft.com/office/drawing/2014/main" val="2583907426"/>
                    </a:ext>
                  </a:extLst>
                </a:gridCol>
                <a:gridCol w="456151">
                  <a:extLst>
                    <a:ext uri="{9D8B030D-6E8A-4147-A177-3AD203B41FA5}">
                      <a16:colId xmlns:a16="http://schemas.microsoft.com/office/drawing/2014/main" val="2808589958"/>
                    </a:ext>
                  </a:extLst>
                </a:gridCol>
                <a:gridCol w="456151">
                  <a:extLst>
                    <a:ext uri="{9D8B030D-6E8A-4147-A177-3AD203B41FA5}">
                      <a16:colId xmlns:a16="http://schemas.microsoft.com/office/drawing/2014/main" val="2547030293"/>
                    </a:ext>
                  </a:extLst>
                </a:gridCol>
                <a:gridCol w="755830">
                  <a:extLst>
                    <a:ext uri="{9D8B030D-6E8A-4147-A177-3AD203B41FA5}">
                      <a16:colId xmlns:a16="http://schemas.microsoft.com/office/drawing/2014/main" val="3114724174"/>
                    </a:ext>
                  </a:extLst>
                </a:gridCol>
                <a:gridCol w="533059">
                  <a:extLst>
                    <a:ext uri="{9D8B030D-6E8A-4147-A177-3AD203B41FA5}">
                      <a16:colId xmlns:a16="http://schemas.microsoft.com/office/drawing/2014/main" val="3198682269"/>
                    </a:ext>
                  </a:extLst>
                </a:gridCol>
                <a:gridCol w="434934">
                  <a:extLst>
                    <a:ext uri="{9D8B030D-6E8A-4147-A177-3AD203B41FA5}">
                      <a16:colId xmlns:a16="http://schemas.microsoft.com/office/drawing/2014/main" val="1904215272"/>
                    </a:ext>
                  </a:extLst>
                </a:gridCol>
                <a:gridCol w="360677">
                  <a:extLst>
                    <a:ext uri="{9D8B030D-6E8A-4147-A177-3AD203B41FA5}">
                      <a16:colId xmlns:a16="http://schemas.microsoft.com/office/drawing/2014/main" val="140689223"/>
                    </a:ext>
                  </a:extLst>
                </a:gridCol>
              </a:tblGrid>
              <a:tr h="555221">
                <a:tc>
                  <a:txBody>
                    <a:bodyPr/>
                    <a:lstStyle/>
                    <a:p>
                      <a:pPr algn="ctr" fontAlgn="ctr">
                        <a:buNone/>
                      </a:pPr>
                      <a:r>
                        <a:rPr lang="en-US" sz="900" u="none" strike="noStrike" dirty="0">
                          <a:solidFill>
                            <a:schemeClr val="bg1"/>
                          </a:solidFill>
                          <a:effectLst/>
                        </a:rPr>
                        <a:t>COMPANY</a:t>
                      </a:r>
                      <a:endParaRPr lang="en-US" sz="900" b="1" i="0" u="none" strike="noStrike" dirty="0">
                        <a:solidFill>
                          <a:schemeClr val="bg1"/>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ATLAS CAPCO</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CAMERON</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DRESSER RAND</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ELLIOTT</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GE</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HOWDEN</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KAWASAKI </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KOBELCO</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MAN TURBO</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a:solidFill>
                            <a:schemeClr val="bg1"/>
                          </a:solidFill>
                          <a:effectLst/>
                        </a:rPr>
                        <a:t>MHI</a:t>
                      </a:r>
                      <a:endParaRPr lang="en-US" sz="900" b="1" i="0" u="none" strike="noStrike">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Misc. OEM</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MYKOWA</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NEUMAN &amp; ESSER</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NUOVO PIGNONE</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SIAD</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SIEMENS</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SIHI PUMP</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SUNDYNE</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HITACHI</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GEAR LIMITED</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BURCKHARDT </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HANWHA POWER</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BORSIG</a:t>
                      </a:r>
                      <a:endParaRPr lang="en-US" sz="900" b="1" i="0" u="none" strike="noStrike" dirty="0">
                        <a:solidFill>
                          <a:schemeClr val="bg1"/>
                        </a:solidFill>
                        <a:effectLst/>
                        <a:latin typeface="Calibri" panose="020F0502020204030204" pitchFamily="34" charset="0"/>
                      </a:endParaRPr>
                    </a:p>
                  </a:txBody>
                  <a:tcPr marL="7963" marR="7963" marT="7963" marB="0" anchor="ctr">
                    <a:lnT w="9525" cap="flat" cmpd="sng" algn="ctr">
                      <a:solidFill>
                        <a:schemeClr val="bg2">
                          <a:lumMod val="90000"/>
                        </a:schemeClr>
                      </a:solidFill>
                      <a:prstDash val="solid"/>
                      <a:round/>
                      <a:headEnd type="none" w="med" len="med"/>
                      <a:tailEnd type="none" w="med" len="med"/>
                    </a:lnT>
                    <a:solidFill>
                      <a:srgbClr val="9E0000"/>
                    </a:solidFill>
                  </a:tcPr>
                </a:tc>
                <a:tc>
                  <a:txBody>
                    <a:bodyPr/>
                    <a:lstStyle/>
                    <a:p>
                      <a:pPr algn="ctr" fontAlgn="ctr">
                        <a:buNone/>
                      </a:pPr>
                      <a:r>
                        <a:rPr lang="en-US" sz="900" u="none" strike="noStrike" dirty="0">
                          <a:solidFill>
                            <a:schemeClr val="bg1"/>
                          </a:solidFill>
                          <a:effectLst/>
                        </a:rPr>
                        <a:t>Grand Total</a:t>
                      </a:r>
                      <a:endParaRPr lang="en-US" sz="900" b="1" i="0" u="none" strike="noStrike" dirty="0">
                        <a:solidFill>
                          <a:schemeClr val="bg1"/>
                        </a:solidFill>
                        <a:effectLst/>
                        <a:latin typeface="Calibri" panose="020F0502020204030204" pitchFamily="34" charset="0"/>
                      </a:endParaRPr>
                    </a:p>
                  </a:txBody>
                  <a:tcPr marL="7963" marR="7963" marT="7963" marB="0" anchor="ctr">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solidFill>
                      <a:srgbClr val="9E0000"/>
                    </a:solidFill>
                  </a:tcPr>
                </a:tc>
                <a:extLst>
                  <a:ext uri="{0D108BD9-81ED-4DB2-BD59-A6C34878D82A}">
                    <a16:rowId xmlns:a16="http://schemas.microsoft.com/office/drawing/2014/main" val="2517145717"/>
                  </a:ext>
                </a:extLst>
              </a:tr>
              <a:tr h="191410">
                <a:tc>
                  <a:txBody>
                    <a:bodyPr/>
                    <a:lstStyle/>
                    <a:p>
                      <a:pPr algn="ctr" fontAlgn="ctr">
                        <a:buNone/>
                      </a:pPr>
                      <a:r>
                        <a:rPr lang="en-US" sz="900" u="none" strike="noStrike" dirty="0">
                          <a:effectLst/>
                        </a:rPr>
                        <a:t>AL BAYRONI</a:t>
                      </a:r>
                      <a:endParaRPr lang="en-US" sz="900" b="1" i="0" u="none" strike="noStrike" dirty="0">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15</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16</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536192706"/>
                  </a:ext>
                </a:extLst>
              </a:tr>
              <a:tr h="191410">
                <a:tc>
                  <a:txBody>
                    <a:bodyPr/>
                    <a:lstStyle/>
                    <a:p>
                      <a:pPr algn="ctr" fontAlgn="ctr">
                        <a:buNone/>
                      </a:pPr>
                      <a:r>
                        <a:rPr lang="en-US" sz="900" u="none" strike="noStrike" dirty="0">
                          <a:effectLst/>
                        </a:rPr>
                        <a:t>APCC</a:t>
                      </a:r>
                      <a:endParaRPr lang="en-US" sz="900" b="1" i="0" u="none" strike="noStrike" dirty="0">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799178738"/>
                  </a:ext>
                </a:extLst>
              </a:tr>
              <a:tr h="191410">
                <a:tc>
                  <a:txBody>
                    <a:bodyPr/>
                    <a:lstStyle/>
                    <a:p>
                      <a:pPr algn="ctr" fontAlgn="ctr">
                        <a:buNone/>
                      </a:pPr>
                      <a:r>
                        <a:rPr lang="en-US" sz="900" u="none" strike="noStrike" dirty="0">
                          <a:effectLst/>
                        </a:rPr>
                        <a:t>AR-RAZI</a:t>
                      </a:r>
                      <a:endParaRPr lang="en-US" sz="900" b="1" i="0" u="none" strike="noStrike" dirty="0">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2</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28</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767812636"/>
                  </a:ext>
                </a:extLst>
              </a:tr>
              <a:tr h="191410">
                <a:tc>
                  <a:txBody>
                    <a:bodyPr/>
                    <a:lstStyle/>
                    <a:p>
                      <a:pPr algn="ctr" fontAlgn="ctr">
                        <a:buNone/>
                      </a:pPr>
                      <a:r>
                        <a:rPr lang="en-US" sz="900" u="none" strike="noStrike">
                          <a:effectLst/>
                        </a:rPr>
                        <a:t>GAS</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146064418"/>
                  </a:ext>
                </a:extLst>
              </a:tr>
              <a:tr h="191410">
                <a:tc>
                  <a:txBody>
                    <a:bodyPr/>
                    <a:lstStyle/>
                    <a:p>
                      <a:pPr algn="ctr" fontAlgn="ctr">
                        <a:buNone/>
                      </a:pPr>
                      <a:r>
                        <a:rPr lang="en-US" sz="900" u="none" strike="noStrike" dirty="0">
                          <a:effectLst/>
                        </a:rPr>
                        <a:t>IBN RUSHD</a:t>
                      </a:r>
                      <a:endParaRPr lang="en-US" sz="900" b="1" i="0" u="none" strike="noStrike" dirty="0">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55187435"/>
                  </a:ext>
                </a:extLst>
              </a:tr>
              <a:tr h="199613">
                <a:tc>
                  <a:txBody>
                    <a:bodyPr/>
                    <a:lstStyle/>
                    <a:p>
                      <a:pPr algn="ctr" fontAlgn="ctr">
                        <a:buNone/>
                      </a:pPr>
                      <a:r>
                        <a:rPr lang="en-US" sz="900" u="none" strike="noStrike">
                          <a:effectLst/>
                        </a:rPr>
                        <a:t>IBN ZAHR</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6</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933928891"/>
                  </a:ext>
                </a:extLst>
              </a:tr>
              <a:tr h="199613">
                <a:tc>
                  <a:txBody>
                    <a:bodyPr/>
                    <a:lstStyle/>
                    <a:p>
                      <a:pPr algn="ctr" fontAlgn="ctr">
                        <a:buNone/>
                      </a:pPr>
                      <a:r>
                        <a:rPr lang="en-US" sz="900" u="none" strike="noStrike">
                          <a:effectLst/>
                        </a:rPr>
                        <a:t>KEMYA</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959289834"/>
                  </a:ext>
                </a:extLst>
              </a:tr>
              <a:tr h="199613">
                <a:tc>
                  <a:txBody>
                    <a:bodyPr/>
                    <a:lstStyle/>
                    <a:p>
                      <a:pPr algn="ctr" fontAlgn="ctr">
                        <a:buNone/>
                      </a:pPr>
                      <a:r>
                        <a:rPr lang="en-US" sz="900" u="none" strike="noStrike">
                          <a:effectLst/>
                        </a:rPr>
                        <a:t>MAADEN</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17</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17</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0323238"/>
                  </a:ext>
                </a:extLst>
              </a:tr>
              <a:tr h="199613">
                <a:tc>
                  <a:txBody>
                    <a:bodyPr/>
                    <a:lstStyle/>
                    <a:p>
                      <a:pPr algn="ctr" fontAlgn="ctr">
                        <a:buNone/>
                      </a:pPr>
                      <a:r>
                        <a:rPr lang="en-US" sz="900" u="none" strike="noStrike">
                          <a:effectLst/>
                        </a:rPr>
                        <a:t>PETRO RABIGH</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2</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8</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26201301"/>
                  </a:ext>
                </a:extLst>
              </a:tr>
              <a:tr h="191410">
                <a:tc>
                  <a:txBody>
                    <a:bodyPr/>
                    <a:lstStyle/>
                    <a:p>
                      <a:pPr algn="ctr" fontAlgn="ctr">
                        <a:buNone/>
                      </a:pPr>
                      <a:r>
                        <a:rPr lang="en-US" sz="900" u="none" strike="noStrike">
                          <a:effectLst/>
                        </a:rPr>
                        <a:t>SADARA</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687177341"/>
                  </a:ext>
                </a:extLst>
              </a:tr>
              <a:tr h="191410">
                <a:tc>
                  <a:txBody>
                    <a:bodyPr/>
                    <a:lstStyle/>
                    <a:p>
                      <a:pPr algn="ctr" fontAlgn="ctr">
                        <a:buNone/>
                      </a:pPr>
                      <a:r>
                        <a:rPr lang="en-US" sz="900" u="none" strike="noStrike">
                          <a:effectLst/>
                        </a:rPr>
                        <a:t>SAFCO</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876312510"/>
                  </a:ext>
                </a:extLst>
              </a:tr>
              <a:tr h="191410">
                <a:tc>
                  <a:txBody>
                    <a:bodyPr/>
                    <a:lstStyle/>
                    <a:p>
                      <a:pPr algn="ctr" fontAlgn="ctr">
                        <a:buNone/>
                      </a:pPr>
                      <a:r>
                        <a:rPr lang="en-US" sz="900" u="none" strike="noStrike">
                          <a:effectLst/>
                        </a:rPr>
                        <a:t>SAMAC</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818323253"/>
                  </a:ext>
                </a:extLst>
              </a:tr>
              <a:tr h="191410">
                <a:tc>
                  <a:txBody>
                    <a:bodyPr/>
                    <a:lstStyle/>
                    <a:p>
                      <a:pPr algn="ctr" fontAlgn="ctr">
                        <a:buNone/>
                      </a:pPr>
                      <a:r>
                        <a:rPr lang="en-US" sz="900" u="none" strike="noStrike">
                          <a:effectLst/>
                        </a:rPr>
                        <a:t>SAMREF</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5</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812231540"/>
                  </a:ext>
                </a:extLst>
              </a:tr>
              <a:tr h="191410">
                <a:tc>
                  <a:txBody>
                    <a:bodyPr/>
                    <a:lstStyle/>
                    <a:p>
                      <a:pPr algn="ctr" fontAlgn="ctr">
                        <a:buNone/>
                      </a:pPr>
                      <a:r>
                        <a:rPr lang="en-US" sz="900" u="none" strike="noStrike">
                          <a:effectLst/>
                        </a:rPr>
                        <a:t>SATORP</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20</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665579001"/>
                  </a:ext>
                </a:extLst>
              </a:tr>
              <a:tr h="191410">
                <a:tc>
                  <a:txBody>
                    <a:bodyPr/>
                    <a:lstStyle/>
                    <a:p>
                      <a:pPr algn="ctr" fontAlgn="ctr">
                        <a:buNone/>
                      </a:pPr>
                      <a:r>
                        <a:rPr lang="en-US" sz="900" u="none" strike="noStrike">
                          <a:effectLst/>
                        </a:rPr>
                        <a:t>SAUDI KAYAN</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15</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10</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30</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57434062"/>
                  </a:ext>
                </a:extLst>
              </a:tr>
              <a:tr h="235734">
                <a:tc>
                  <a:txBody>
                    <a:bodyPr/>
                    <a:lstStyle/>
                    <a:p>
                      <a:pPr algn="ctr" fontAlgn="ctr">
                        <a:buNone/>
                      </a:pPr>
                      <a:r>
                        <a:rPr lang="en-US" sz="900" u="none" strike="noStrike">
                          <a:effectLst/>
                        </a:rPr>
                        <a:t>S-CHEM</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024782121"/>
                  </a:ext>
                </a:extLst>
              </a:tr>
              <a:tr h="191410">
                <a:tc>
                  <a:txBody>
                    <a:bodyPr/>
                    <a:lstStyle/>
                    <a:p>
                      <a:pPr algn="ctr" fontAlgn="ctr">
                        <a:buNone/>
                      </a:pPr>
                      <a:r>
                        <a:rPr lang="en-US" sz="900" u="none" strike="noStrike">
                          <a:effectLst/>
                        </a:rPr>
                        <a:t>SHARQ</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4</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097597799"/>
                  </a:ext>
                </a:extLst>
              </a:tr>
              <a:tr h="191410">
                <a:tc>
                  <a:txBody>
                    <a:bodyPr/>
                    <a:lstStyle/>
                    <a:p>
                      <a:pPr algn="ctr" fontAlgn="ctr">
                        <a:buNone/>
                      </a:pPr>
                      <a:r>
                        <a:rPr lang="en-US" sz="900" u="none" strike="noStrike">
                          <a:effectLst/>
                        </a:rPr>
                        <a:t>SIPCHEM</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6</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898855750"/>
                  </a:ext>
                </a:extLst>
              </a:tr>
              <a:tr h="199613">
                <a:tc>
                  <a:txBody>
                    <a:bodyPr/>
                    <a:lstStyle/>
                    <a:p>
                      <a:pPr algn="ctr" fontAlgn="ctr">
                        <a:buNone/>
                      </a:pPr>
                      <a:r>
                        <a:rPr lang="en-US" sz="900" u="none" strike="noStrike">
                          <a:effectLst/>
                        </a:rPr>
                        <a:t>TASNEE</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5</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2</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32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917294331"/>
                  </a:ext>
                </a:extLst>
              </a:tr>
              <a:tr h="199613">
                <a:tc>
                  <a:txBody>
                    <a:bodyPr/>
                    <a:lstStyle/>
                    <a:p>
                      <a:pPr algn="ctr" fontAlgn="ctr">
                        <a:buNone/>
                      </a:pPr>
                      <a:r>
                        <a:rPr lang="en-US" sz="900" u="none" strike="noStrike">
                          <a:effectLst/>
                        </a:rPr>
                        <a:t>YASREF </a:t>
                      </a:r>
                      <a:endParaRPr lang="en-US" sz="900" b="1" i="0" u="none" strike="noStrike">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dirty="0">
                          <a:effectLst/>
                        </a:rPr>
                        <a:t> </a:t>
                      </a:r>
                      <a:endParaRPr lang="en-US" sz="900" b="0"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 </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900" u="none" strike="noStrike">
                          <a:effectLst/>
                        </a:rPr>
                        <a:t>12</a:t>
                      </a:r>
                      <a:endParaRPr lang="en-US" sz="900" b="0"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812236021"/>
                  </a:ext>
                </a:extLst>
              </a:tr>
              <a:tr h="199613">
                <a:tc>
                  <a:txBody>
                    <a:bodyPr/>
                    <a:lstStyle/>
                    <a:p>
                      <a:pPr algn="ctr" fontAlgn="ctr">
                        <a:buNone/>
                      </a:pPr>
                      <a:r>
                        <a:rPr lang="en-US" sz="900" u="none" strike="noStrike" dirty="0">
                          <a:effectLst/>
                        </a:rPr>
                        <a:t>Grand Total</a:t>
                      </a:r>
                      <a:endParaRPr lang="en-US" sz="900" b="1" i="0" u="none" strike="noStrike" dirty="0">
                        <a:solidFill>
                          <a:srgbClr val="000000"/>
                        </a:solidFill>
                        <a:effectLst/>
                        <a:latin typeface="Calibri" panose="020F0502020204030204" pitchFamily="34" charset="0"/>
                      </a:endParaRPr>
                    </a:p>
                  </a:txBody>
                  <a:tcPr marL="7963" marR="7963" marT="7963"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4</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3</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29</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27</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19</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15</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5</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15</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6</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57</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1</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9</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1</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3</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2</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8</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a:effectLst/>
                        </a:rPr>
                        <a:t>1</a:t>
                      </a:r>
                      <a:endParaRPr lang="en-US" sz="900" b="1" i="0" u="none" strike="noStrike">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1</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4</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1</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5</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2</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1</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900" u="none" strike="noStrike" dirty="0">
                          <a:effectLst/>
                        </a:rPr>
                        <a:t>219</a:t>
                      </a:r>
                      <a:endParaRPr lang="en-US" sz="900" b="1" i="0" u="none" strike="noStrike" dirty="0">
                        <a:solidFill>
                          <a:srgbClr val="000000"/>
                        </a:solidFill>
                        <a:effectLst/>
                        <a:latin typeface="Calibri" panose="020F0502020204030204" pitchFamily="34" charset="0"/>
                      </a:endParaRPr>
                    </a:p>
                  </a:txBody>
                  <a:tcPr marL="7963" marR="7963" marT="7963"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278644447"/>
                  </a:ext>
                </a:extLst>
              </a:tr>
            </a:tbl>
          </a:graphicData>
        </a:graphic>
      </p:graphicFrame>
      <p:pic>
        <p:nvPicPr>
          <p:cNvPr id="4" name="Slide 45 Voiceover">
            <a:hlinkClick r:id="" action="ppaction://media"/>
            <a:extLst>
              <a:ext uri="{FF2B5EF4-FFF2-40B4-BE49-F238E27FC236}">
                <a16:creationId xmlns:a16="http://schemas.microsoft.com/office/drawing/2014/main" id="{0B7F0356-F1D3-B121-40AB-3F3860F012D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50863" y="7225837"/>
            <a:ext cx="487363" cy="487363"/>
          </a:xfrm>
          <a:prstGeom prst="rect">
            <a:avLst/>
          </a:prstGeom>
        </p:spPr>
      </p:pic>
    </p:spTree>
    <p:extLst>
      <p:ext uri="{BB962C8B-B14F-4D97-AF65-F5344CB8AC3E}">
        <p14:creationId xmlns:p14="http://schemas.microsoft.com/office/powerpoint/2010/main" val="144149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100">
        <p159:morph option="byObject"/>
      </p:transition>
    </mc:Choice>
    <mc:Fallback xmlns="">
      <p:transition spd="slow" advTm="41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13030-EE7E-E483-7902-111FA96FE100}"/>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4E4385A-03F8-F417-3BD4-0ED4E0AD23C5}"/>
              </a:ext>
            </a:extLst>
          </p:cNvPr>
          <p:cNvGrpSpPr/>
          <p:nvPr/>
        </p:nvGrpSpPr>
        <p:grpSpPr>
          <a:xfrm>
            <a:off x="0" y="1190217"/>
            <a:ext cx="11386602" cy="6064023"/>
            <a:chOff x="0" y="1190217"/>
            <a:chExt cx="11386602" cy="6064023"/>
          </a:xfrm>
        </p:grpSpPr>
        <p:pic>
          <p:nvPicPr>
            <p:cNvPr id="14" name="Picture 13">
              <a:extLst>
                <a:ext uri="{FF2B5EF4-FFF2-40B4-BE49-F238E27FC236}">
                  <a16:creationId xmlns:a16="http://schemas.microsoft.com/office/drawing/2014/main" id="{281B0628-B9AF-34E1-CDA5-04B36D9F74B0}"/>
                </a:ext>
              </a:extLst>
            </p:cNvPr>
            <p:cNvPicPr>
              <a:picLocks noChangeAspect="1"/>
            </p:cNvPicPr>
            <p:nvPr/>
          </p:nvPicPr>
          <p:blipFill>
            <a:blip r:embed="rId4">
              <a:extLst>
                <a:ext uri="{28A0092B-C50C-407E-A947-70E740481C1C}">
                  <a14:useLocalDpi xmlns:a14="http://schemas.microsoft.com/office/drawing/2010/main" val="0"/>
                </a:ext>
              </a:extLst>
            </a:blip>
            <a:srcRect t="7531" b="19984"/>
            <a:stretch/>
          </p:blipFill>
          <p:spPr bwMode="auto">
            <a:xfrm>
              <a:off x="0" y="2871654"/>
              <a:ext cx="8235031" cy="3986347"/>
            </a:xfrm>
            <a:custGeom>
              <a:avLst/>
              <a:gdLst>
                <a:gd name="connsiteX0" fmla="*/ 0 w 8235031"/>
                <a:gd name="connsiteY0" fmla="*/ 0 h 3986347"/>
                <a:gd name="connsiteX1" fmla="*/ 3178594 w 8235031"/>
                <a:gd name="connsiteY1" fmla="*/ 0 h 3986347"/>
                <a:gd name="connsiteX2" fmla="*/ 8235031 w 8235031"/>
                <a:gd name="connsiteY2" fmla="*/ 2654699 h 3986347"/>
                <a:gd name="connsiteX3" fmla="*/ 8235031 w 8235031"/>
                <a:gd name="connsiteY3" fmla="*/ 3986347 h 3986347"/>
                <a:gd name="connsiteX4" fmla="*/ 0 w 8235031"/>
                <a:gd name="connsiteY4" fmla="*/ 3986347 h 398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35031" h="3986347">
                  <a:moveTo>
                    <a:pt x="0" y="0"/>
                  </a:moveTo>
                  <a:lnTo>
                    <a:pt x="3178594" y="0"/>
                  </a:lnTo>
                  <a:lnTo>
                    <a:pt x="8235031" y="2654699"/>
                  </a:lnTo>
                  <a:lnTo>
                    <a:pt x="8235031" y="3986347"/>
                  </a:lnTo>
                  <a:lnTo>
                    <a:pt x="0" y="3986347"/>
                  </a:lnTo>
                  <a:close/>
                </a:path>
              </a:pathLst>
            </a:custGeom>
            <a:noFill/>
          </p:spPr>
        </p:pic>
        <p:grpSp>
          <p:nvGrpSpPr>
            <p:cNvPr id="6" name="Group 5">
              <a:extLst>
                <a:ext uri="{FF2B5EF4-FFF2-40B4-BE49-F238E27FC236}">
                  <a16:creationId xmlns:a16="http://schemas.microsoft.com/office/drawing/2014/main" id="{80705B61-5CA6-14AC-E67F-402EA56508F0}"/>
                </a:ext>
              </a:extLst>
            </p:cNvPr>
            <p:cNvGrpSpPr/>
            <p:nvPr/>
          </p:nvGrpSpPr>
          <p:grpSpPr>
            <a:xfrm>
              <a:off x="0" y="1190217"/>
              <a:ext cx="11386602" cy="6064023"/>
              <a:chOff x="0" y="1190217"/>
              <a:chExt cx="11386602" cy="6064023"/>
            </a:xfrm>
          </p:grpSpPr>
          <p:sp>
            <p:nvSpPr>
              <p:cNvPr id="3" name="Right Triangle 2">
                <a:extLst>
                  <a:ext uri="{FF2B5EF4-FFF2-40B4-BE49-F238E27FC236}">
                    <a16:creationId xmlns:a16="http://schemas.microsoft.com/office/drawing/2014/main" id="{DF79D9EE-ABBF-4805-DB18-C350E3442CBD}"/>
                  </a:ext>
                </a:extLst>
              </p:cNvPr>
              <p:cNvSpPr/>
              <p:nvPr/>
            </p:nvSpPr>
            <p:spPr>
              <a:xfrm>
                <a:off x="0" y="1190217"/>
                <a:ext cx="10795498" cy="5667783"/>
              </a:xfrm>
              <a:prstGeom prst="rtTriangle">
                <a:avLst/>
              </a:prstGeom>
              <a:gradFill flip="none" rotWithShape="1">
                <a:gsLst>
                  <a:gs pos="75000">
                    <a:srgbClr val="1E0000">
                      <a:alpha val="92000"/>
                    </a:srgbClr>
                  </a:gs>
                  <a:gs pos="100000">
                    <a:schemeClr val="tx1"/>
                  </a:gs>
                  <a:gs pos="37000">
                    <a:srgbClr val="A00000">
                      <a:alpha val="54000"/>
                    </a:srgbClr>
                  </a:gs>
                  <a:gs pos="14000">
                    <a:srgbClr val="C00000"/>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8">
                <a:extLst>
                  <a:ext uri="{FF2B5EF4-FFF2-40B4-BE49-F238E27FC236}">
                    <a16:creationId xmlns:a16="http://schemas.microsoft.com/office/drawing/2014/main" id="{E4E7CE4E-FC4D-DF40-6E30-F43DDE685637}"/>
                  </a:ext>
                </a:extLst>
              </p:cNvPr>
              <p:cNvSpPr/>
              <p:nvPr/>
            </p:nvSpPr>
            <p:spPr>
              <a:xfrm rot="21446606">
                <a:off x="502690" y="1525512"/>
                <a:ext cx="10883912" cy="5728728"/>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8" name="Title 1">
            <a:extLst>
              <a:ext uri="{FF2B5EF4-FFF2-40B4-BE49-F238E27FC236}">
                <a16:creationId xmlns:a16="http://schemas.microsoft.com/office/drawing/2014/main" id="{83D0FD88-9704-A946-59DB-7079F6F31751}"/>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Affiliate Wise Pumps Handled</a:t>
            </a:r>
          </a:p>
        </p:txBody>
      </p:sp>
      <p:pic>
        <p:nvPicPr>
          <p:cNvPr id="4" name="Picture 3">
            <a:extLst>
              <a:ext uri="{FF2B5EF4-FFF2-40B4-BE49-F238E27FC236}">
                <a16:creationId xmlns:a16="http://schemas.microsoft.com/office/drawing/2014/main" id="{4FE9315E-E059-8CF3-E639-1ADA77D2CD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5" name="Picture 4">
            <a:extLst>
              <a:ext uri="{FF2B5EF4-FFF2-40B4-BE49-F238E27FC236}">
                <a16:creationId xmlns:a16="http://schemas.microsoft.com/office/drawing/2014/main" id="{896A27BA-5439-9180-CE29-CED2B986854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41" name="Group 40">
            <a:extLst>
              <a:ext uri="{FF2B5EF4-FFF2-40B4-BE49-F238E27FC236}">
                <a16:creationId xmlns:a16="http://schemas.microsoft.com/office/drawing/2014/main" id="{613A8894-5FC8-96C9-78E2-24506E247ABA}"/>
              </a:ext>
            </a:extLst>
          </p:cNvPr>
          <p:cNvGrpSpPr/>
          <p:nvPr/>
        </p:nvGrpSpPr>
        <p:grpSpPr>
          <a:xfrm>
            <a:off x="558511" y="1824831"/>
            <a:ext cx="11253150" cy="3943513"/>
            <a:chOff x="558511" y="1824831"/>
            <a:chExt cx="11253150" cy="3943513"/>
          </a:xfrm>
        </p:grpSpPr>
        <p:grpSp>
          <p:nvGrpSpPr>
            <p:cNvPr id="2" name="Group 1">
              <a:extLst>
                <a:ext uri="{FF2B5EF4-FFF2-40B4-BE49-F238E27FC236}">
                  <a16:creationId xmlns:a16="http://schemas.microsoft.com/office/drawing/2014/main" id="{3C96C5DA-29BC-BCF1-31FC-D83BC5824F30}"/>
                </a:ext>
              </a:extLst>
            </p:cNvPr>
            <p:cNvGrpSpPr/>
            <p:nvPr/>
          </p:nvGrpSpPr>
          <p:grpSpPr>
            <a:xfrm>
              <a:off x="558511" y="1824831"/>
              <a:ext cx="11253150" cy="3943513"/>
              <a:chOff x="558511" y="1824831"/>
              <a:chExt cx="11082627" cy="4203689"/>
            </a:xfrm>
          </p:grpSpPr>
          <p:grpSp>
            <p:nvGrpSpPr>
              <p:cNvPr id="118" name="Group 117">
                <a:extLst>
                  <a:ext uri="{FF2B5EF4-FFF2-40B4-BE49-F238E27FC236}">
                    <a16:creationId xmlns:a16="http://schemas.microsoft.com/office/drawing/2014/main" id="{E1FABB1D-C3A9-8856-D6AF-AF35C63659C4}"/>
                  </a:ext>
                </a:extLst>
              </p:cNvPr>
              <p:cNvGrpSpPr/>
              <p:nvPr/>
            </p:nvGrpSpPr>
            <p:grpSpPr>
              <a:xfrm>
                <a:off x="558511" y="1824831"/>
                <a:ext cx="1267200" cy="1604170"/>
                <a:chOff x="558511" y="1824831"/>
                <a:chExt cx="1267200" cy="1604170"/>
              </a:xfrm>
            </p:grpSpPr>
            <p:sp>
              <p:nvSpPr>
                <p:cNvPr id="10" name="Rectangle 9">
                  <a:extLst>
                    <a:ext uri="{FF2B5EF4-FFF2-40B4-BE49-F238E27FC236}">
                      <a16:creationId xmlns:a16="http://schemas.microsoft.com/office/drawing/2014/main" id="{40934AE6-846C-AB6A-6045-A10B88A5C0E6}"/>
                    </a:ext>
                  </a:extLst>
                </p:cNvPr>
                <p:cNvSpPr/>
                <p:nvPr/>
              </p:nvSpPr>
              <p:spPr>
                <a:xfrm>
                  <a:off x="558511"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grpSp>
              <p:nvGrpSpPr>
                <p:cNvPr id="117" name="Group 116">
                  <a:extLst>
                    <a:ext uri="{FF2B5EF4-FFF2-40B4-BE49-F238E27FC236}">
                      <a16:creationId xmlns:a16="http://schemas.microsoft.com/office/drawing/2014/main" id="{0C12FA53-7536-06E4-8EEF-8705613D4BD0}"/>
                    </a:ext>
                  </a:extLst>
                </p:cNvPr>
                <p:cNvGrpSpPr/>
                <p:nvPr/>
              </p:nvGrpSpPr>
              <p:grpSpPr>
                <a:xfrm>
                  <a:off x="689247" y="2246484"/>
                  <a:ext cx="1005729" cy="760865"/>
                  <a:chOff x="689247" y="2246484"/>
                  <a:chExt cx="1005729" cy="760865"/>
                </a:xfrm>
              </p:grpSpPr>
              <p:sp>
                <p:nvSpPr>
                  <p:cNvPr id="12" name="TextBox 11">
                    <a:extLst>
                      <a:ext uri="{FF2B5EF4-FFF2-40B4-BE49-F238E27FC236}">
                        <a16:creationId xmlns:a16="http://schemas.microsoft.com/office/drawing/2014/main" id="{0EDDC01E-416A-E074-15B8-A65ADA8CDF70}"/>
                      </a:ext>
                    </a:extLst>
                  </p:cNvPr>
                  <p:cNvSpPr txBox="1"/>
                  <p:nvPr/>
                </p:nvSpPr>
                <p:spPr>
                  <a:xfrm>
                    <a:off x="689247" y="2246484"/>
                    <a:ext cx="1005729"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AL BAYRONI</a:t>
                    </a:r>
                  </a:p>
                </p:txBody>
              </p:sp>
              <p:cxnSp>
                <p:nvCxnSpPr>
                  <p:cNvPr id="32" name="Straight Connector 31">
                    <a:extLst>
                      <a:ext uri="{FF2B5EF4-FFF2-40B4-BE49-F238E27FC236}">
                        <a16:creationId xmlns:a16="http://schemas.microsoft.com/office/drawing/2014/main" id="{AD393899-0E2A-06EF-E56E-D2D48DF79C9A}"/>
                      </a:ext>
                    </a:extLst>
                  </p:cNvPr>
                  <p:cNvCxnSpPr>
                    <a:cxnSpLocks/>
                  </p:cNvCxnSpPr>
                  <p:nvPr/>
                </p:nvCxnSpPr>
                <p:spPr>
                  <a:xfrm>
                    <a:off x="851751"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68" name="TextBox 67">
                    <a:extLst>
                      <a:ext uri="{FF2B5EF4-FFF2-40B4-BE49-F238E27FC236}">
                        <a16:creationId xmlns:a16="http://schemas.microsoft.com/office/drawing/2014/main" id="{C31E1021-D495-E08D-B41E-DE64FBB85DC6}"/>
                      </a:ext>
                    </a:extLst>
                  </p:cNvPr>
                  <p:cNvSpPr txBox="1"/>
                  <p:nvPr/>
                </p:nvSpPr>
                <p:spPr>
                  <a:xfrm>
                    <a:off x="1119147" y="2758050"/>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a:latin typeface="Montserrat Medium" pitchFamily="2" charset="0"/>
                      </a:rPr>
                      <a:t>7</a:t>
                    </a:r>
                    <a:endParaRPr lang="en-US" sz="1800" b="0" dirty="0">
                      <a:latin typeface="Montserrat Medium" pitchFamily="2" charset="0"/>
                    </a:endParaRPr>
                  </a:p>
                </p:txBody>
              </p:sp>
            </p:grpSp>
          </p:grpSp>
          <p:grpSp>
            <p:nvGrpSpPr>
              <p:cNvPr id="110" name="Group 109">
                <a:extLst>
                  <a:ext uri="{FF2B5EF4-FFF2-40B4-BE49-F238E27FC236}">
                    <a16:creationId xmlns:a16="http://schemas.microsoft.com/office/drawing/2014/main" id="{3BB37DCB-8AE5-737D-A100-D95B0D5CE871}"/>
                  </a:ext>
                </a:extLst>
              </p:cNvPr>
              <p:cNvGrpSpPr/>
              <p:nvPr/>
            </p:nvGrpSpPr>
            <p:grpSpPr>
              <a:xfrm>
                <a:off x="566217" y="3548714"/>
                <a:ext cx="1267200" cy="1604170"/>
                <a:chOff x="566217" y="3548714"/>
                <a:chExt cx="1267200" cy="1604170"/>
              </a:xfrm>
            </p:grpSpPr>
            <p:sp>
              <p:nvSpPr>
                <p:cNvPr id="98" name="Rectangle 97">
                  <a:extLst>
                    <a:ext uri="{FF2B5EF4-FFF2-40B4-BE49-F238E27FC236}">
                      <a16:creationId xmlns:a16="http://schemas.microsoft.com/office/drawing/2014/main" id="{F43FC3BB-1390-8E84-879F-B23F24E5F8A7}"/>
                    </a:ext>
                  </a:extLst>
                </p:cNvPr>
                <p:cNvSpPr/>
                <p:nvPr/>
              </p:nvSpPr>
              <p:spPr>
                <a:xfrm>
                  <a:off x="566217"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dirty="0">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15" name="TextBox 14">
                  <a:extLst>
                    <a:ext uri="{FF2B5EF4-FFF2-40B4-BE49-F238E27FC236}">
                      <a16:creationId xmlns:a16="http://schemas.microsoft.com/office/drawing/2014/main" id="{62DA5328-F3A9-CBF1-2B49-9B7C8C40F661}"/>
                    </a:ext>
                  </a:extLst>
                </p:cNvPr>
                <p:cNvSpPr txBox="1"/>
                <p:nvPr/>
              </p:nvSpPr>
              <p:spPr>
                <a:xfrm>
                  <a:off x="863170" y="3970367"/>
                  <a:ext cx="673294"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AR-RAZI</a:t>
                  </a:r>
                </a:p>
              </p:txBody>
            </p:sp>
            <p:cxnSp>
              <p:nvCxnSpPr>
                <p:cNvPr id="33" name="Straight Connector 32">
                  <a:extLst>
                    <a:ext uri="{FF2B5EF4-FFF2-40B4-BE49-F238E27FC236}">
                      <a16:creationId xmlns:a16="http://schemas.microsoft.com/office/drawing/2014/main" id="{BF21350B-AF67-1970-509A-344A611D939E}"/>
                    </a:ext>
                  </a:extLst>
                </p:cNvPr>
                <p:cNvCxnSpPr>
                  <a:cxnSpLocks/>
                </p:cNvCxnSpPr>
                <p:nvPr/>
              </p:nvCxnSpPr>
              <p:spPr>
                <a:xfrm>
                  <a:off x="859457" y="4236148"/>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70" name="TextBox 69">
                  <a:extLst>
                    <a:ext uri="{FF2B5EF4-FFF2-40B4-BE49-F238E27FC236}">
                      <a16:creationId xmlns:a16="http://schemas.microsoft.com/office/drawing/2014/main" id="{F8E8E4AA-CD74-A974-19F2-6A447C767672}"/>
                    </a:ext>
                  </a:extLst>
                </p:cNvPr>
                <p:cNvSpPr txBox="1"/>
                <p:nvPr/>
              </p:nvSpPr>
              <p:spPr>
                <a:xfrm>
                  <a:off x="1126853" y="4481933"/>
                  <a:ext cx="39171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10</a:t>
                  </a:r>
                </a:p>
              </p:txBody>
            </p:sp>
          </p:grpSp>
          <p:grpSp>
            <p:nvGrpSpPr>
              <p:cNvPr id="85" name="Group 84">
                <a:extLst>
                  <a:ext uri="{FF2B5EF4-FFF2-40B4-BE49-F238E27FC236}">
                    <a16:creationId xmlns:a16="http://schemas.microsoft.com/office/drawing/2014/main" id="{DF10A10E-413B-6704-0F40-DC4A2AB7A4C0}"/>
                  </a:ext>
                </a:extLst>
              </p:cNvPr>
              <p:cNvGrpSpPr/>
              <p:nvPr/>
            </p:nvGrpSpPr>
            <p:grpSpPr>
              <a:xfrm>
                <a:off x="1960850" y="1824831"/>
                <a:ext cx="1267200" cy="1604170"/>
                <a:chOff x="2330192" y="1824831"/>
                <a:chExt cx="1267200" cy="1604170"/>
              </a:xfrm>
            </p:grpSpPr>
            <p:sp>
              <p:nvSpPr>
                <p:cNvPr id="63" name="Rectangle 62">
                  <a:extLst>
                    <a:ext uri="{FF2B5EF4-FFF2-40B4-BE49-F238E27FC236}">
                      <a16:creationId xmlns:a16="http://schemas.microsoft.com/office/drawing/2014/main" id="{37369F4A-34E0-5485-B03D-FF62FBB63C65}"/>
                    </a:ext>
                  </a:extLst>
                </p:cNvPr>
                <p:cNvSpPr/>
                <p:nvPr/>
              </p:nvSpPr>
              <p:spPr>
                <a:xfrm>
                  <a:off x="2330192"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18" name="TextBox 17">
                  <a:extLst>
                    <a:ext uri="{FF2B5EF4-FFF2-40B4-BE49-F238E27FC236}">
                      <a16:creationId xmlns:a16="http://schemas.microsoft.com/office/drawing/2014/main" id="{3AFF17AD-EADD-620F-E75C-66C329A46654}"/>
                    </a:ext>
                  </a:extLst>
                </p:cNvPr>
                <p:cNvSpPr txBox="1"/>
                <p:nvPr/>
              </p:nvSpPr>
              <p:spPr>
                <a:xfrm>
                  <a:off x="2791760" y="2246484"/>
                  <a:ext cx="344064"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GAS</a:t>
                  </a:r>
                </a:p>
              </p:txBody>
            </p:sp>
            <p:cxnSp>
              <p:nvCxnSpPr>
                <p:cNvPr id="34" name="Straight Connector 33">
                  <a:extLst>
                    <a:ext uri="{FF2B5EF4-FFF2-40B4-BE49-F238E27FC236}">
                      <a16:creationId xmlns:a16="http://schemas.microsoft.com/office/drawing/2014/main" id="{B3AD29A7-46A7-EDA3-2A9D-5CACBB78344B}"/>
                    </a:ext>
                  </a:extLst>
                </p:cNvPr>
                <p:cNvCxnSpPr>
                  <a:cxnSpLocks/>
                </p:cNvCxnSpPr>
                <p:nvPr/>
              </p:nvCxnSpPr>
              <p:spPr>
                <a:xfrm>
                  <a:off x="2623432"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71" name="TextBox 70">
                  <a:extLst>
                    <a:ext uri="{FF2B5EF4-FFF2-40B4-BE49-F238E27FC236}">
                      <a16:creationId xmlns:a16="http://schemas.microsoft.com/office/drawing/2014/main" id="{844C8B70-B0B6-6623-B360-30A56810FB55}"/>
                    </a:ext>
                  </a:extLst>
                </p:cNvPr>
                <p:cNvSpPr txBox="1"/>
                <p:nvPr/>
              </p:nvSpPr>
              <p:spPr>
                <a:xfrm>
                  <a:off x="2890828" y="2758050"/>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2</a:t>
                  </a:r>
                </a:p>
              </p:txBody>
            </p:sp>
          </p:grpSp>
          <p:grpSp>
            <p:nvGrpSpPr>
              <p:cNvPr id="84" name="Group 83">
                <a:extLst>
                  <a:ext uri="{FF2B5EF4-FFF2-40B4-BE49-F238E27FC236}">
                    <a16:creationId xmlns:a16="http://schemas.microsoft.com/office/drawing/2014/main" id="{16419422-E406-3304-3EF3-6BF93CECBE5E}"/>
                  </a:ext>
                </a:extLst>
              </p:cNvPr>
              <p:cNvGrpSpPr/>
              <p:nvPr/>
            </p:nvGrpSpPr>
            <p:grpSpPr>
              <a:xfrm>
                <a:off x="3363189" y="1824831"/>
                <a:ext cx="1267200" cy="1604170"/>
                <a:chOff x="3622002" y="1824831"/>
                <a:chExt cx="1267200" cy="1604170"/>
              </a:xfrm>
            </p:grpSpPr>
            <p:sp>
              <p:nvSpPr>
                <p:cNvPr id="65" name="Rectangle 64">
                  <a:extLst>
                    <a:ext uri="{FF2B5EF4-FFF2-40B4-BE49-F238E27FC236}">
                      <a16:creationId xmlns:a16="http://schemas.microsoft.com/office/drawing/2014/main" id="{858D7D89-424F-77C0-A4E2-AF3A14F6084E}"/>
                    </a:ext>
                  </a:extLst>
                </p:cNvPr>
                <p:cNvSpPr/>
                <p:nvPr/>
              </p:nvSpPr>
              <p:spPr>
                <a:xfrm>
                  <a:off x="3622002"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dirty="0">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19" name="TextBox 18">
                  <a:extLst>
                    <a:ext uri="{FF2B5EF4-FFF2-40B4-BE49-F238E27FC236}">
                      <a16:creationId xmlns:a16="http://schemas.microsoft.com/office/drawing/2014/main" id="{513DD903-96DF-0336-433A-E135FDE5D640}"/>
                    </a:ext>
                  </a:extLst>
                </p:cNvPr>
                <p:cNvSpPr txBox="1"/>
                <p:nvPr/>
              </p:nvSpPr>
              <p:spPr>
                <a:xfrm>
                  <a:off x="3799136" y="2246484"/>
                  <a:ext cx="912933"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IBN RUSHD</a:t>
                  </a:r>
                </a:p>
              </p:txBody>
            </p:sp>
            <p:cxnSp>
              <p:nvCxnSpPr>
                <p:cNvPr id="35" name="Straight Connector 34">
                  <a:extLst>
                    <a:ext uri="{FF2B5EF4-FFF2-40B4-BE49-F238E27FC236}">
                      <a16:creationId xmlns:a16="http://schemas.microsoft.com/office/drawing/2014/main" id="{B820681F-5230-6EB0-64DB-200599381605}"/>
                    </a:ext>
                  </a:extLst>
                </p:cNvPr>
                <p:cNvCxnSpPr>
                  <a:cxnSpLocks/>
                </p:cNvCxnSpPr>
                <p:nvPr/>
              </p:nvCxnSpPr>
              <p:spPr>
                <a:xfrm>
                  <a:off x="3915242"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74" name="TextBox 73">
                  <a:extLst>
                    <a:ext uri="{FF2B5EF4-FFF2-40B4-BE49-F238E27FC236}">
                      <a16:creationId xmlns:a16="http://schemas.microsoft.com/office/drawing/2014/main" id="{5B4B6192-DB14-401E-F5F3-DEBB7A28CF28}"/>
                    </a:ext>
                  </a:extLst>
                </p:cNvPr>
                <p:cNvSpPr txBox="1"/>
                <p:nvPr/>
              </p:nvSpPr>
              <p:spPr>
                <a:xfrm>
                  <a:off x="4145082" y="2758050"/>
                  <a:ext cx="221040"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12</a:t>
                  </a:r>
                </a:p>
              </p:txBody>
            </p:sp>
          </p:grpSp>
          <p:grpSp>
            <p:nvGrpSpPr>
              <p:cNvPr id="83" name="Group 82">
                <a:extLst>
                  <a:ext uri="{FF2B5EF4-FFF2-40B4-BE49-F238E27FC236}">
                    <a16:creationId xmlns:a16="http://schemas.microsoft.com/office/drawing/2014/main" id="{06A3CB6C-F29B-DBF5-59CC-F1915649750F}"/>
                  </a:ext>
                </a:extLst>
              </p:cNvPr>
              <p:cNvGrpSpPr/>
              <p:nvPr/>
            </p:nvGrpSpPr>
            <p:grpSpPr>
              <a:xfrm>
                <a:off x="4765528" y="1824831"/>
                <a:ext cx="1267200" cy="1604170"/>
                <a:chOff x="4885203" y="1824831"/>
                <a:chExt cx="1267200" cy="1604170"/>
              </a:xfrm>
            </p:grpSpPr>
            <p:sp>
              <p:nvSpPr>
                <p:cNvPr id="66" name="Rectangle 65">
                  <a:extLst>
                    <a:ext uri="{FF2B5EF4-FFF2-40B4-BE49-F238E27FC236}">
                      <a16:creationId xmlns:a16="http://schemas.microsoft.com/office/drawing/2014/main" id="{2C5E9168-4429-722A-C527-13CA4886E48A}"/>
                    </a:ext>
                  </a:extLst>
                </p:cNvPr>
                <p:cNvSpPr/>
                <p:nvPr/>
              </p:nvSpPr>
              <p:spPr>
                <a:xfrm>
                  <a:off x="4885203"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dirty="0">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0" name="TextBox 19">
                  <a:extLst>
                    <a:ext uri="{FF2B5EF4-FFF2-40B4-BE49-F238E27FC236}">
                      <a16:creationId xmlns:a16="http://schemas.microsoft.com/office/drawing/2014/main" id="{74F6D04E-6ED5-973A-4FED-6F046B2E29C2}"/>
                    </a:ext>
                  </a:extLst>
                </p:cNvPr>
                <p:cNvSpPr txBox="1"/>
                <p:nvPr/>
              </p:nvSpPr>
              <p:spPr>
                <a:xfrm>
                  <a:off x="5189421" y="2246484"/>
                  <a:ext cx="721139"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IBN SINA</a:t>
                  </a:r>
                </a:p>
              </p:txBody>
            </p:sp>
            <p:cxnSp>
              <p:nvCxnSpPr>
                <p:cNvPr id="36" name="Straight Connector 35">
                  <a:extLst>
                    <a:ext uri="{FF2B5EF4-FFF2-40B4-BE49-F238E27FC236}">
                      <a16:creationId xmlns:a16="http://schemas.microsoft.com/office/drawing/2014/main" id="{CCA9A411-1BB0-84AE-F3BB-7F853ECF8414}"/>
                    </a:ext>
                  </a:extLst>
                </p:cNvPr>
                <p:cNvCxnSpPr>
                  <a:cxnSpLocks/>
                </p:cNvCxnSpPr>
                <p:nvPr/>
              </p:nvCxnSpPr>
              <p:spPr>
                <a:xfrm>
                  <a:off x="5209630"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75" name="TextBox 74">
                  <a:extLst>
                    <a:ext uri="{FF2B5EF4-FFF2-40B4-BE49-F238E27FC236}">
                      <a16:creationId xmlns:a16="http://schemas.microsoft.com/office/drawing/2014/main" id="{C0F5FCC5-528C-51E8-965B-B4EB9C964E67}"/>
                    </a:ext>
                  </a:extLst>
                </p:cNvPr>
                <p:cNvSpPr txBox="1"/>
                <p:nvPr/>
              </p:nvSpPr>
              <p:spPr>
                <a:xfrm>
                  <a:off x="5477026" y="2758050"/>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2</a:t>
                  </a:r>
                </a:p>
              </p:txBody>
            </p:sp>
          </p:grpSp>
          <p:grpSp>
            <p:nvGrpSpPr>
              <p:cNvPr id="82" name="Group 81">
                <a:extLst>
                  <a:ext uri="{FF2B5EF4-FFF2-40B4-BE49-F238E27FC236}">
                    <a16:creationId xmlns:a16="http://schemas.microsoft.com/office/drawing/2014/main" id="{78F80CB1-370C-A83C-0122-30D6D6F5E215}"/>
                  </a:ext>
                </a:extLst>
              </p:cNvPr>
              <p:cNvGrpSpPr/>
              <p:nvPr/>
            </p:nvGrpSpPr>
            <p:grpSpPr>
              <a:xfrm>
                <a:off x="6167867" y="1824831"/>
                <a:ext cx="1267200" cy="1604170"/>
                <a:chOff x="6158828" y="1824831"/>
                <a:chExt cx="1267200" cy="1604170"/>
              </a:xfrm>
            </p:grpSpPr>
            <p:sp>
              <p:nvSpPr>
                <p:cNvPr id="67" name="Rectangle 66">
                  <a:extLst>
                    <a:ext uri="{FF2B5EF4-FFF2-40B4-BE49-F238E27FC236}">
                      <a16:creationId xmlns:a16="http://schemas.microsoft.com/office/drawing/2014/main" id="{0853A3E4-2F64-6F6C-5D64-728EAC566669}"/>
                    </a:ext>
                  </a:extLst>
                </p:cNvPr>
                <p:cNvSpPr/>
                <p:nvPr/>
              </p:nvSpPr>
              <p:spPr>
                <a:xfrm>
                  <a:off x="6158828"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1" name="TextBox 20">
                  <a:extLst>
                    <a:ext uri="{FF2B5EF4-FFF2-40B4-BE49-F238E27FC236}">
                      <a16:creationId xmlns:a16="http://schemas.microsoft.com/office/drawing/2014/main" id="{B33F1191-91BA-EF9E-0E0D-2BFC30F8BC6E}"/>
                    </a:ext>
                  </a:extLst>
                </p:cNvPr>
                <p:cNvSpPr txBox="1"/>
                <p:nvPr/>
              </p:nvSpPr>
              <p:spPr>
                <a:xfrm>
                  <a:off x="6429610" y="2246484"/>
                  <a:ext cx="788011"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IBN ZAHR</a:t>
                  </a:r>
                </a:p>
              </p:txBody>
            </p:sp>
            <p:cxnSp>
              <p:nvCxnSpPr>
                <p:cNvPr id="37" name="Straight Connector 36">
                  <a:extLst>
                    <a:ext uri="{FF2B5EF4-FFF2-40B4-BE49-F238E27FC236}">
                      <a16:creationId xmlns:a16="http://schemas.microsoft.com/office/drawing/2014/main" id="{48E9DDDB-3BDA-BCA7-7ADC-BFCCBE5EE74A}"/>
                    </a:ext>
                  </a:extLst>
                </p:cNvPr>
                <p:cNvCxnSpPr>
                  <a:cxnSpLocks/>
                </p:cNvCxnSpPr>
                <p:nvPr/>
              </p:nvCxnSpPr>
              <p:spPr>
                <a:xfrm>
                  <a:off x="6483255"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78" name="TextBox 77">
                  <a:extLst>
                    <a:ext uri="{FF2B5EF4-FFF2-40B4-BE49-F238E27FC236}">
                      <a16:creationId xmlns:a16="http://schemas.microsoft.com/office/drawing/2014/main" id="{FFF36AE8-33F0-9CA7-D36B-AEA111600B8D}"/>
                    </a:ext>
                  </a:extLst>
                </p:cNvPr>
                <p:cNvSpPr txBox="1"/>
                <p:nvPr/>
              </p:nvSpPr>
              <p:spPr>
                <a:xfrm>
                  <a:off x="6704157" y="2758050"/>
                  <a:ext cx="323124"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24</a:t>
                  </a:r>
                </a:p>
              </p:txBody>
            </p:sp>
          </p:grpSp>
          <p:grpSp>
            <p:nvGrpSpPr>
              <p:cNvPr id="80" name="Group 79">
                <a:extLst>
                  <a:ext uri="{FF2B5EF4-FFF2-40B4-BE49-F238E27FC236}">
                    <a16:creationId xmlns:a16="http://schemas.microsoft.com/office/drawing/2014/main" id="{CE239422-F59A-0743-2422-AFC463F37A66}"/>
                  </a:ext>
                </a:extLst>
              </p:cNvPr>
              <p:cNvGrpSpPr/>
              <p:nvPr/>
            </p:nvGrpSpPr>
            <p:grpSpPr>
              <a:xfrm>
                <a:off x="7570206" y="1824831"/>
                <a:ext cx="1267200" cy="1604170"/>
                <a:chOff x="7533871" y="1824831"/>
                <a:chExt cx="1267200" cy="1604170"/>
              </a:xfrm>
            </p:grpSpPr>
            <p:sp>
              <p:nvSpPr>
                <p:cNvPr id="69" name="Rectangle 68">
                  <a:extLst>
                    <a:ext uri="{FF2B5EF4-FFF2-40B4-BE49-F238E27FC236}">
                      <a16:creationId xmlns:a16="http://schemas.microsoft.com/office/drawing/2014/main" id="{E2B460CE-6B62-39FD-5323-D1E6EBD3D7B1}"/>
                    </a:ext>
                  </a:extLst>
                </p:cNvPr>
                <p:cNvSpPr/>
                <p:nvPr/>
              </p:nvSpPr>
              <p:spPr>
                <a:xfrm>
                  <a:off x="7533871"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dirty="0">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2" name="TextBox 21">
                  <a:extLst>
                    <a:ext uri="{FF2B5EF4-FFF2-40B4-BE49-F238E27FC236}">
                      <a16:creationId xmlns:a16="http://schemas.microsoft.com/office/drawing/2014/main" id="{4A7E09F9-B058-7DE7-3E83-318C8CE80233}"/>
                    </a:ext>
                  </a:extLst>
                </p:cNvPr>
                <p:cNvSpPr txBox="1"/>
                <p:nvPr/>
              </p:nvSpPr>
              <p:spPr>
                <a:xfrm>
                  <a:off x="7831939" y="2246484"/>
                  <a:ext cx="733439"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MAADEN</a:t>
                  </a:r>
                </a:p>
              </p:txBody>
            </p:sp>
            <p:cxnSp>
              <p:nvCxnSpPr>
                <p:cNvPr id="38" name="Straight Connector 37">
                  <a:extLst>
                    <a:ext uri="{FF2B5EF4-FFF2-40B4-BE49-F238E27FC236}">
                      <a16:creationId xmlns:a16="http://schemas.microsoft.com/office/drawing/2014/main" id="{8FA43117-F5A5-42E1-301D-E26BF5F9FB94}"/>
                    </a:ext>
                  </a:extLst>
                </p:cNvPr>
                <p:cNvCxnSpPr>
                  <a:cxnSpLocks/>
                </p:cNvCxnSpPr>
                <p:nvPr/>
              </p:nvCxnSpPr>
              <p:spPr>
                <a:xfrm>
                  <a:off x="7858298"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1" name="TextBox 80">
                  <a:extLst>
                    <a:ext uri="{FF2B5EF4-FFF2-40B4-BE49-F238E27FC236}">
                      <a16:creationId xmlns:a16="http://schemas.microsoft.com/office/drawing/2014/main" id="{3F50DE40-02E6-823B-3A7A-A2692D508043}"/>
                    </a:ext>
                  </a:extLst>
                </p:cNvPr>
                <p:cNvSpPr txBox="1"/>
                <p:nvPr/>
              </p:nvSpPr>
              <p:spPr>
                <a:xfrm>
                  <a:off x="8088138" y="2758050"/>
                  <a:ext cx="221040"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13</a:t>
                  </a:r>
                </a:p>
              </p:txBody>
            </p:sp>
          </p:grpSp>
          <p:grpSp>
            <p:nvGrpSpPr>
              <p:cNvPr id="86" name="Group 85">
                <a:extLst>
                  <a:ext uri="{FF2B5EF4-FFF2-40B4-BE49-F238E27FC236}">
                    <a16:creationId xmlns:a16="http://schemas.microsoft.com/office/drawing/2014/main" id="{5AD67A23-D15B-FABC-7326-787B9A201E71}"/>
                  </a:ext>
                </a:extLst>
              </p:cNvPr>
              <p:cNvGrpSpPr/>
              <p:nvPr/>
            </p:nvGrpSpPr>
            <p:grpSpPr>
              <a:xfrm>
                <a:off x="8972545" y="1824831"/>
                <a:ext cx="1266253" cy="1604170"/>
                <a:chOff x="8972164" y="1824831"/>
                <a:chExt cx="1266253" cy="1604170"/>
              </a:xfrm>
            </p:grpSpPr>
            <p:sp>
              <p:nvSpPr>
                <p:cNvPr id="72" name="Rectangle 71">
                  <a:extLst>
                    <a:ext uri="{FF2B5EF4-FFF2-40B4-BE49-F238E27FC236}">
                      <a16:creationId xmlns:a16="http://schemas.microsoft.com/office/drawing/2014/main" id="{30175E3F-3AE1-ABE1-7A70-D70DB2DE35E5}"/>
                    </a:ext>
                  </a:extLst>
                </p:cNvPr>
                <p:cNvSpPr/>
                <p:nvPr/>
              </p:nvSpPr>
              <p:spPr>
                <a:xfrm>
                  <a:off x="8972164" y="1824831"/>
                  <a:ext cx="1266253"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3" name="TextBox 22">
                  <a:extLst>
                    <a:ext uri="{FF2B5EF4-FFF2-40B4-BE49-F238E27FC236}">
                      <a16:creationId xmlns:a16="http://schemas.microsoft.com/office/drawing/2014/main" id="{FC0363BA-7E69-6F2A-EC79-985956DD4571}"/>
                    </a:ext>
                  </a:extLst>
                </p:cNvPr>
                <p:cNvSpPr txBox="1"/>
                <p:nvPr/>
              </p:nvSpPr>
              <p:spPr>
                <a:xfrm>
                  <a:off x="9040536" y="2246484"/>
                  <a:ext cx="1129508"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PETROKEMYA</a:t>
                  </a:r>
                </a:p>
              </p:txBody>
            </p:sp>
            <p:cxnSp>
              <p:nvCxnSpPr>
                <p:cNvPr id="39" name="Straight Connector 38">
                  <a:extLst>
                    <a:ext uri="{FF2B5EF4-FFF2-40B4-BE49-F238E27FC236}">
                      <a16:creationId xmlns:a16="http://schemas.microsoft.com/office/drawing/2014/main" id="{EE5AD296-EE36-C7DB-6E7A-2D60F2066AED}"/>
                    </a:ext>
                  </a:extLst>
                </p:cNvPr>
                <p:cNvCxnSpPr>
                  <a:cxnSpLocks/>
                </p:cNvCxnSpPr>
                <p:nvPr/>
              </p:nvCxnSpPr>
              <p:spPr>
                <a:xfrm>
                  <a:off x="9264930"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8" name="TextBox 87">
                  <a:extLst>
                    <a:ext uri="{FF2B5EF4-FFF2-40B4-BE49-F238E27FC236}">
                      <a16:creationId xmlns:a16="http://schemas.microsoft.com/office/drawing/2014/main" id="{7BE5BC6A-827F-93B7-88D4-BF3E3487D9CE}"/>
                    </a:ext>
                  </a:extLst>
                </p:cNvPr>
                <p:cNvSpPr txBox="1"/>
                <p:nvPr/>
              </p:nvSpPr>
              <p:spPr>
                <a:xfrm>
                  <a:off x="9565729" y="2758050"/>
                  <a:ext cx="79123"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a:t>
                  </a:r>
                </a:p>
              </p:txBody>
            </p:sp>
          </p:grpSp>
          <p:grpSp>
            <p:nvGrpSpPr>
              <p:cNvPr id="79" name="Group 78">
                <a:extLst>
                  <a:ext uri="{FF2B5EF4-FFF2-40B4-BE49-F238E27FC236}">
                    <a16:creationId xmlns:a16="http://schemas.microsoft.com/office/drawing/2014/main" id="{1911161A-6CB9-C2CA-AB20-E41EF96F85D9}"/>
                  </a:ext>
                </a:extLst>
              </p:cNvPr>
              <p:cNvGrpSpPr/>
              <p:nvPr/>
            </p:nvGrpSpPr>
            <p:grpSpPr>
              <a:xfrm>
                <a:off x="10373938" y="1824831"/>
                <a:ext cx="1267200" cy="1604170"/>
                <a:chOff x="10324013" y="1824831"/>
                <a:chExt cx="1267200" cy="1604170"/>
              </a:xfrm>
            </p:grpSpPr>
            <p:sp>
              <p:nvSpPr>
                <p:cNvPr id="73" name="Rectangle 72">
                  <a:extLst>
                    <a:ext uri="{FF2B5EF4-FFF2-40B4-BE49-F238E27FC236}">
                      <a16:creationId xmlns:a16="http://schemas.microsoft.com/office/drawing/2014/main" id="{A4AEC8ED-0589-28E2-5CAF-D38BAC078748}"/>
                    </a:ext>
                  </a:extLst>
                </p:cNvPr>
                <p:cNvSpPr/>
                <p:nvPr/>
              </p:nvSpPr>
              <p:spPr>
                <a:xfrm>
                  <a:off x="10324013" y="1824831"/>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4" name="TextBox 23">
                  <a:extLst>
                    <a:ext uri="{FF2B5EF4-FFF2-40B4-BE49-F238E27FC236}">
                      <a16:creationId xmlns:a16="http://schemas.microsoft.com/office/drawing/2014/main" id="{5169B3AD-CF9F-FA20-4FCE-A54B0A76EE49}"/>
                    </a:ext>
                  </a:extLst>
                </p:cNvPr>
                <p:cNvSpPr txBox="1"/>
                <p:nvPr/>
              </p:nvSpPr>
              <p:spPr>
                <a:xfrm>
                  <a:off x="10640923" y="2246484"/>
                  <a:ext cx="695754" cy="1661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200" b="0" dirty="0">
                      <a:solidFill>
                        <a:srgbClr val="9E0000"/>
                      </a:solidFill>
                      <a:latin typeface="Montserrat Bold" pitchFamily="2" charset="0"/>
                    </a:rPr>
                    <a:t>SADARA</a:t>
                  </a:r>
                </a:p>
              </p:txBody>
            </p:sp>
            <p:cxnSp>
              <p:nvCxnSpPr>
                <p:cNvPr id="40" name="Straight Connector 39">
                  <a:extLst>
                    <a:ext uri="{FF2B5EF4-FFF2-40B4-BE49-F238E27FC236}">
                      <a16:creationId xmlns:a16="http://schemas.microsoft.com/office/drawing/2014/main" id="{5A47E4BA-7431-7330-EA9E-276858DC3AEB}"/>
                    </a:ext>
                  </a:extLst>
                </p:cNvPr>
                <p:cNvCxnSpPr>
                  <a:cxnSpLocks/>
                </p:cNvCxnSpPr>
                <p:nvPr/>
              </p:nvCxnSpPr>
              <p:spPr>
                <a:xfrm>
                  <a:off x="10648440" y="2512265"/>
                  <a:ext cx="68072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9" name="TextBox 88">
                  <a:extLst>
                    <a:ext uri="{FF2B5EF4-FFF2-40B4-BE49-F238E27FC236}">
                      <a16:creationId xmlns:a16="http://schemas.microsoft.com/office/drawing/2014/main" id="{BDA42B9A-C0BF-4DB5-AD19-E584365C0BE8}"/>
                    </a:ext>
                  </a:extLst>
                </p:cNvPr>
                <p:cNvSpPr txBox="1"/>
                <p:nvPr/>
              </p:nvSpPr>
              <p:spPr>
                <a:xfrm>
                  <a:off x="10915836" y="2758050"/>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5</a:t>
                  </a:r>
                </a:p>
              </p:txBody>
            </p:sp>
          </p:grpSp>
          <p:grpSp>
            <p:nvGrpSpPr>
              <p:cNvPr id="116" name="Group 115">
                <a:extLst>
                  <a:ext uri="{FF2B5EF4-FFF2-40B4-BE49-F238E27FC236}">
                    <a16:creationId xmlns:a16="http://schemas.microsoft.com/office/drawing/2014/main" id="{1A683053-0206-32B1-C3FF-489BA503B02C}"/>
                  </a:ext>
                </a:extLst>
              </p:cNvPr>
              <p:cNvGrpSpPr/>
              <p:nvPr/>
            </p:nvGrpSpPr>
            <p:grpSpPr>
              <a:xfrm>
                <a:off x="1967600" y="3548714"/>
                <a:ext cx="1267200" cy="1604170"/>
                <a:chOff x="1966709" y="3548714"/>
                <a:chExt cx="1267200" cy="1604170"/>
              </a:xfrm>
            </p:grpSpPr>
            <p:sp>
              <p:nvSpPr>
                <p:cNvPr id="90" name="Rectangle 89">
                  <a:extLst>
                    <a:ext uri="{FF2B5EF4-FFF2-40B4-BE49-F238E27FC236}">
                      <a16:creationId xmlns:a16="http://schemas.microsoft.com/office/drawing/2014/main" id="{BE5B34BC-227A-5D2C-D67F-96AC7746165B}"/>
                    </a:ext>
                  </a:extLst>
                </p:cNvPr>
                <p:cNvSpPr/>
                <p:nvPr/>
              </p:nvSpPr>
              <p:spPr>
                <a:xfrm>
                  <a:off x="1966709"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5" name="TextBox 24">
                  <a:extLst>
                    <a:ext uri="{FF2B5EF4-FFF2-40B4-BE49-F238E27FC236}">
                      <a16:creationId xmlns:a16="http://schemas.microsoft.com/office/drawing/2014/main" id="{74C30690-C95E-8A4D-6C22-187CE856B3F6}"/>
                    </a:ext>
                  </a:extLst>
                </p:cNvPr>
                <p:cNvSpPr txBox="1"/>
                <p:nvPr/>
              </p:nvSpPr>
              <p:spPr>
                <a:xfrm>
                  <a:off x="2249673" y="3970367"/>
                  <a:ext cx="701272"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SAMAC</a:t>
                  </a:r>
                </a:p>
              </p:txBody>
            </p:sp>
            <p:cxnSp>
              <p:nvCxnSpPr>
                <p:cNvPr id="42" name="Straight Connector 41">
                  <a:extLst>
                    <a:ext uri="{FF2B5EF4-FFF2-40B4-BE49-F238E27FC236}">
                      <a16:creationId xmlns:a16="http://schemas.microsoft.com/office/drawing/2014/main" id="{79194F28-C636-9AC8-0B8F-346C41F35C48}"/>
                    </a:ext>
                  </a:extLst>
                </p:cNvPr>
                <p:cNvCxnSpPr>
                  <a:cxnSpLocks/>
                </p:cNvCxnSpPr>
                <p:nvPr/>
              </p:nvCxnSpPr>
              <p:spPr>
                <a:xfrm>
                  <a:off x="2253794"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19" name="TextBox 118">
                  <a:extLst>
                    <a:ext uri="{FF2B5EF4-FFF2-40B4-BE49-F238E27FC236}">
                      <a16:creationId xmlns:a16="http://schemas.microsoft.com/office/drawing/2014/main" id="{D723A0A9-FEC7-18B0-BD7F-A950B1CFFEC8}"/>
                    </a:ext>
                  </a:extLst>
                </p:cNvPr>
                <p:cNvSpPr txBox="1"/>
                <p:nvPr/>
              </p:nvSpPr>
              <p:spPr>
                <a:xfrm>
                  <a:off x="2462366" y="4481933"/>
                  <a:ext cx="275887"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29</a:t>
                  </a:r>
                </a:p>
              </p:txBody>
            </p:sp>
          </p:grpSp>
          <p:grpSp>
            <p:nvGrpSpPr>
              <p:cNvPr id="115" name="Group 114">
                <a:extLst>
                  <a:ext uri="{FF2B5EF4-FFF2-40B4-BE49-F238E27FC236}">
                    <a16:creationId xmlns:a16="http://schemas.microsoft.com/office/drawing/2014/main" id="{A57B6AB1-7A77-9E9C-BC88-9B6F0FB19F7B}"/>
                  </a:ext>
                </a:extLst>
              </p:cNvPr>
              <p:cNvGrpSpPr/>
              <p:nvPr/>
            </p:nvGrpSpPr>
            <p:grpSpPr>
              <a:xfrm>
                <a:off x="3368983" y="3548714"/>
                <a:ext cx="1267200" cy="1604170"/>
                <a:chOff x="3368270" y="3548714"/>
                <a:chExt cx="1267200" cy="1604170"/>
              </a:xfrm>
            </p:grpSpPr>
            <p:sp>
              <p:nvSpPr>
                <p:cNvPr id="93" name="Rectangle 92">
                  <a:extLst>
                    <a:ext uri="{FF2B5EF4-FFF2-40B4-BE49-F238E27FC236}">
                      <a16:creationId xmlns:a16="http://schemas.microsoft.com/office/drawing/2014/main" id="{0D66BAF6-77C0-4330-464E-389A252E9BAD}"/>
                    </a:ext>
                  </a:extLst>
                </p:cNvPr>
                <p:cNvSpPr/>
                <p:nvPr/>
              </p:nvSpPr>
              <p:spPr>
                <a:xfrm>
                  <a:off x="3368270"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6" name="TextBox 25">
                  <a:extLst>
                    <a:ext uri="{FF2B5EF4-FFF2-40B4-BE49-F238E27FC236}">
                      <a16:creationId xmlns:a16="http://schemas.microsoft.com/office/drawing/2014/main" id="{D797E4C7-F141-09F2-65F3-B45FBABF7FB8}"/>
                    </a:ext>
                  </a:extLst>
                </p:cNvPr>
                <p:cNvSpPr txBox="1"/>
                <p:nvPr/>
              </p:nvSpPr>
              <p:spPr>
                <a:xfrm>
                  <a:off x="3613980" y="3970367"/>
                  <a:ext cx="775780"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SATORP</a:t>
                  </a:r>
                </a:p>
              </p:txBody>
            </p:sp>
            <p:cxnSp>
              <p:nvCxnSpPr>
                <p:cNvPr id="43" name="Straight Connector 42">
                  <a:extLst>
                    <a:ext uri="{FF2B5EF4-FFF2-40B4-BE49-F238E27FC236}">
                      <a16:creationId xmlns:a16="http://schemas.microsoft.com/office/drawing/2014/main" id="{D3836A10-CB50-6EFF-3A18-7EFC5AAD2F1C}"/>
                    </a:ext>
                  </a:extLst>
                </p:cNvPr>
                <p:cNvCxnSpPr>
                  <a:cxnSpLocks/>
                </p:cNvCxnSpPr>
                <p:nvPr/>
              </p:nvCxnSpPr>
              <p:spPr>
                <a:xfrm>
                  <a:off x="3655355"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20" name="TextBox 119">
                  <a:extLst>
                    <a:ext uri="{FF2B5EF4-FFF2-40B4-BE49-F238E27FC236}">
                      <a16:creationId xmlns:a16="http://schemas.microsoft.com/office/drawing/2014/main" id="{EA537B2C-D3C3-F278-0FDE-74E430F17B12}"/>
                    </a:ext>
                  </a:extLst>
                </p:cNvPr>
                <p:cNvSpPr txBox="1"/>
                <p:nvPr/>
              </p:nvSpPr>
              <p:spPr>
                <a:xfrm>
                  <a:off x="3928906" y="4481933"/>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7</a:t>
                  </a:r>
                </a:p>
              </p:txBody>
            </p:sp>
          </p:grpSp>
          <p:grpSp>
            <p:nvGrpSpPr>
              <p:cNvPr id="114" name="Group 113">
                <a:extLst>
                  <a:ext uri="{FF2B5EF4-FFF2-40B4-BE49-F238E27FC236}">
                    <a16:creationId xmlns:a16="http://schemas.microsoft.com/office/drawing/2014/main" id="{0C0D7179-283C-9976-32D6-42B0EF892E64}"/>
                  </a:ext>
                </a:extLst>
              </p:cNvPr>
              <p:cNvGrpSpPr/>
              <p:nvPr/>
            </p:nvGrpSpPr>
            <p:grpSpPr>
              <a:xfrm>
                <a:off x="4770366" y="3548714"/>
                <a:ext cx="1267200" cy="1604170"/>
                <a:chOff x="4861429" y="3548714"/>
                <a:chExt cx="1267200" cy="1604170"/>
              </a:xfrm>
            </p:grpSpPr>
            <p:sp>
              <p:nvSpPr>
                <p:cNvPr id="94" name="Rectangle 93">
                  <a:extLst>
                    <a:ext uri="{FF2B5EF4-FFF2-40B4-BE49-F238E27FC236}">
                      <a16:creationId xmlns:a16="http://schemas.microsoft.com/office/drawing/2014/main" id="{F12629DA-6B59-94A3-C746-ADA51C177DEA}"/>
                    </a:ext>
                  </a:extLst>
                </p:cNvPr>
                <p:cNvSpPr/>
                <p:nvPr/>
              </p:nvSpPr>
              <p:spPr>
                <a:xfrm>
                  <a:off x="4861429"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7" name="TextBox 26">
                  <a:extLst>
                    <a:ext uri="{FF2B5EF4-FFF2-40B4-BE49-F238E27FC236}">
                      <a16:creationId xmlns:a16="http://schemas.microsoft.com/office/drawing/2014/main" id="{E311C421-B162-D1F3-3797-37466C98DCBE}"/>
                    </a:ext>
                  </a:extLst>
                </p:cNvPr>
                <p:cNvSpPr txBox="1"/>
                <p:nvPr/>
              </p:nvSpPr>
              <p:spPr>
                <a:xfrm>
                  <a:off x="5155828" y="3776468"/>
                  <a:ext cx="678402" cy="387798"/>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pPr algn="ctr"/>
                  <a:r>
                    <a:rPr lang="en-US" sz="1400" b="0" dirty="0">
                      <a:solidFill>
                        <a:srgbClr val="9E0000"/>
                      </a:solidFill>
                      <a:latin typeface="Montserrat Bold" pitchFamily="2" charset="0"/>
                    </a:rPr>
                    <a:t>SAUDI</a:t>
                  </a:r>
                </a:p>
                <a:p>
                  <a:pPr algn="ctr"/>
                  <a:r>
                    <a:rPr lang="en-US" sz="1400" b="0" dirty="0">
                      <a:solidFill>
                        <a:srgbClr val="9E0000"/>
                      </a:solidFill>
                      <a:latin typeface="Montserrat Bold" pitchFamily="2" charset="0"/>
                    </a:rPr>
                    <a:t>KAYAN</a:t>
                  </a:r>
                </a:p>
              </p:txBody>
            </p:sp>
            <p:cxnSp>
              <p:nvCxnSpPr>
                <p:cNvPr id="44" name="Straight Connector 43">
                  <a:extLst>
                    <a:ext uri="{FF2B5EF4-FFF2-40B4-BE49-F238E27FC236}">
                      <a16:creationId xmlns:a16="http://schemas.microsoft.com/office/drawing/2014/main" id="{79CE593E-7186-11B8-41F8-C04B38B69C70}"/>
                    </a:ext>
                  </a:extLst>
                </p:cNvPr>
                <p:cNvCxnSpPr>
                  <a:cxnSpLocks/>
                </p:cNvCxnSpPr>
                <p:nvPr/>
              </p:nvCxnSpPr>
              <p:spPr>
                <a:xfrm>
                  <a:off x="5148514"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21" name="TextBox 120">
                  <a:extLst>
                    <a:ext uri="{FF2B5EF4-FFF2-40B4-BE49-F238E27FC236}">
                      <a16:creationId xmlns:a16="http://schemas.microsoft.com/office/drawing/2014/main" id="{922D4A3D-ED90-BBFC-2DE5-B37ADCC78C6A}"/>
                    </a:ext>
                  </a:extLst>
                </p:cNvPr>
                <p:cNvSpPr txBox="1"/>
                <p:nvPr/>
              </p:nvSpPr>
              <p:spPr>
                <a:xfrm>
                  <a:off x="5310458" y="4481933"/>
                  <a:ext cx="369142"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143</a:t>
                  </a:r>
                </a:p>
              </p:txBody>
            </p:sp>
          </p:grpSp>
          <p:grpSp>
            <p:nvGrpSpPr>
              <p:cNvPr id="113" name="Group 112">
                <a:extLst>
                  <a:ext uri="{FF2B5EF4-FFF2-40B4-BE49-F238E27FC236}">
                    <a16:creationId xmlns:a16="http://schemas.microsoft.com/office/drawing/2014/main" id="{5094736D-24C5-347E-7036-29C97E55AC4C}"/>
                  </a:ext>
                </a:extLst>
              </p:cNvPr>
              <p:cNvGrpSpPr/>
              <p:nvPr/>
            </p:nvGrpSpPr>
            <p:grpSpPr>
              <a:xfrm>
                <a:off x="6171749" y="3548714"/>
                <a:ext cx="1267200" cy="1604170"/>
                <a:chOff x="6214151" y="3548714"/>
                <a:chExt cx="1267200" cy="1604170"/>
              </a:xfrm>
            </p:grpSpPr>
            <p:sp>
              <p:nvSpPr>
                <p:cNvPr id="95" name="Rectangle 94">
                  <a:extLst>
                    <a:ext uri="{FF2B5EF4-FFF2-40B4-BE49-F238E27FC236}">
                      <a16:creationId xmlns:a16="http://schemas.microsoft.com/office/drawing/2014/main" id="{177D1950-3847-0A57-0307-9C6067EAB99A}"/>
                    </a:ext>
                  </a:extLst>
                </p:cNvPr>
                <p:cNvSpPr/>
                <p:nvPr/>
              </p:nvSpPr>
              <p:spPr>
                <a:xfrm>
                  <a:off x="6214151"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8" name="TextBox 27">
                  <a:extLst>
                    <a:ext uri="{FF2B5EF4-FFF2-40B4-BE49-F238E27FC236}">
                      <a16:creationId xmlns:a16="http://schemas.microsoft.com/office/drawing/2014/main" id="{B17C4532-5682-AD3D-1F96-1401EB3D3590}"/>
                    </a:ext>
                  </a:extLst>
                </p:cNvPr>
                <p:cNvSpPr txBox="1"/>
                <p:nvPr/>
              </p:nvSpPr>
              <p:spPr>
                <a:xfrm>
                  <a:off x="6469884" y="3970367"/>
                  <a:ext cx="755734"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S-CHEM</a:t>
                  </a:r>
                </a:p>
              </p:txBody>
            </p:sp>
            <p:cxnSp>
              <p:nvCxnSpPr>
                <p:cNvPr id="45" name="Straight Connector 44">
                  <a:extLst>
                    <a:ext uri="{FF2B5EF4-FFF2-40B4-BE49-F238E27FC236}">
                      <a16:creationId xmlns:a16="http://schemas.microsoft.com/office/drawing/2014/main" id="{8DFA4FC5-684C-4DF2-6FE5-CD2391772EEF}"/>
                    </a:ext>
                  </a:extLst>
                </p:cNvPr>
                <p:cNvCxnSpPr>
                  <a:cxnSpLocks/>
                </p:cNvCxnSpPr>
                <p:nvPr/>
              </p:nvCxnSpPr>
              <p:spPr>
                <a:xfrm>
                  <a:off x="6501236"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22" name="TextBox 121">
                  <a:extLst>
                    <a:ext uri="{FF2B5EF4-FFF2-40B4-BE49-F238E27FC236}">
                      <a16:creationId xmlns:a16="http://schemas.microsoft.com/office/drawing/2014/main" id="{F3BB28E6-4856-FE16-60B5-3ACA30826ACB}"/>
                    </a:ext>
                  </a:extLst>
                </p:cNvPr>
                <p:cNvSpPr txBox="1"/>
                <p:nvPr/>
              </p:nvSpPr>
              <p:spPr>
                <a:xfrm>
                  <a:off x="6738500" y="4481933"/>
                  <a:ext cx="218502"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12</a:t>
                  </a:r>
                </a:p>
              </p:txBody>
            </p:sp>
          </p:grpSp>
          <p:grpSp>
            <p:nvGrpSpPr>
              <p:cNvPr id="112" name="Group 111">
                <a:extLst>
                  <a:ext uri="{FF2B5EF4-FFF2-40B4-BE49-F238E27FC236}">
                    <a16:creationId xmlns:a16="http://schemas.microsoft.com/office/drawing/2014/main" id="{493FA7CC-7B31-BAE5-9E34-1216207BB06F}"/>
                  </a:ext>
                </a:extLst>
              </p:cNvPr>
              <p:cNvGrpSpPr/>
              <p:nvPr/>
            </p:nvGrpSpPr>
            <p:grpSpPr>
              <a:xfrm>
                <a:off x="7573132" y="3548714"/>
                <a:ext cx="1267200" cy="1604170"/>
                <a:chOff x="7572953" y="3548714"/>
                <a:chExt cx="1267200" cy="1604170"/>
              </a:xfrm>
            </p:grpSpPr>
            <p:sp>
              <p:nvSpPr>
                <p:cNvPr id="96" name="Rectangle 95">
                  <a:extLst>
                    <a:ext uri="{FF2B5EF4-FFF2-40B4-BE49-F238E27FC236}">
                      <a16:creationId xmlns:a16="http://schemas.microsoft.com/office/drawing/2014/main" id="{62435653-E4C3-66DB-993E-1A5AD2B15D41}"/>
                    </a:ext>
                  </a:extLst>
                </p:cNvPr>
                <p:cNvSpPr/>
                <p:nvPr/>
              </p:nvSpPr>
              <p:spPr>
                <a:xfrm>
                  <a:off x="7572953"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29" name="TextBox 28">
                  <a:extLst>
                    <a:ext uri="{FF2B5EF4-FFF2-40B4-BE49-F238E27FC236}">
                      <a16:creationId xmlns:a16="http://schemas.microsoft.com/office/drawing/2014/main" id="{58E8F79A-8129-ECBD-719E-D43FD2D13A25}"/>
                    </a:ext>
                  </a:extLst>
                </p:cNvPr>
                <p:cNvSpPr txBox="1"/>
                <p:nvPr/>
              </p:nvSpPr>
              <p:spPr>
                <a:xfrm>
                  <a:off x="7867032" y="3970367"/>
                  <a:ext cx="679043"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SHARQ</a:t>
                  </a:r>
                </a:p>
              </p:txBody>
            </p:sp>
            <p:cxnSp>
              <p:nvCxnSpPr>
                <p:cNvPr id="46" name="Straight Connector 45">
                  <a:extLst>
                    <a:ext uri="{FF2B5EF4-FFF2-40B4-BE49-F238E27FC236}">
                      <a16:creationId xmlns:a16="http://schemas.microsoft.com/office/drawing/2014/main" id="{A5424026-EF17-203F-D0F5-A9E9F08CCE7E}"/>
                    </a:ext>
                  </a:extLst>
                </p:cNvPr>
                <p:cNvCxnSpPr>
                  <a:cxnSpLocks/>
                </p:cNvCxnSpPr>
                <p:nvPr/>
              </p:nvCxnSpPr>
              <p:spPr>
                <a:xfrm>
                  <a:off x="7860038"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23" name="TextBox 122">
                  <a:extLst>
                    <a:ext uri="{FF2B5EF4-FFF2-40B4-BE49-F238E27FC236}">
                      <a16:creationId xmlns:a16="http://schemas.microsoft.com/office/drawing/2014/main" id="{27427D04-64DA-8B9E-36ED-18388EEE8A7D}"/>
                    </a:ext>
                  </a:extLst>
                </p:cNvPr>
                <p:cNvSpPr txBox="1"/>
                <p:nvPr/>
              </p:nvSpPr>
              <p:spPr>
                <a:xfrm>
                  <a:off x="8133589" y="4481933"/>
                  <a:ext cx="145928"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1</a:t>
                  </a:r>
                </a:p>
              </p:txBody>
            </p:sp>
          </p:grpSp>
          <p:grpSp>
            <p:nvGrpSpPr>
              <p:cNvPr id="111" name="Group 110">
                <a:extLst>
                  <a:ext uri="{FF2B5EF4-FFF2-40B4-BE49-F238E27FC236}">
                    <a16:creationId xmlns:a16="http://schemas.microsoft.com/office/drawing/2014/main" id="{56AB0349-7989-9E95-E7B5-D2578B5C4A43}"/>
                  </a:ext>
                </a:extLst>
              </p:cNvPr>
              <p:cNvGrpSpPr/>
              <p:nvPr/>
            </p:nvGrpSpPr>
            <p:grpSpPr>
              <a:xfrm>
                <a:off x="8974514" y="3548714"/>
                <a:ext cx="1267200" cy="1604170"/>
                <a:chOff x="8974514" y="3548714"/>
                <a:chExt cx="1267200" cy="1604170"/>
              </a:xfrm>
            </p:grpSpPr>
            <p:sp>
              <p:nvSpPr>
                <p:cNvPr id="97" name="Rectangle 96">
                  <a:extLst>
                    <a:ext uri="{FF2B5EF4-FFF2-40B4-BE49-F238E27FC236}">
                      <a16:creationId xmlns:a16="http://schemas.microsoft.com/office/drawing/2014/main" id="{84CBBD58-6FBB-1A91-221E-4FCCE5B82A94}"/>
                    </a:ext>
                  </a:extLst>
                </p:cNvPr>
                <p:cNvSpPr/>
                <p:nvPr/>
              </p:nvSpPr>
              <p:spPr>
                <a:xfrm>
                  <a:off x="8974514" y="3548714"/>
                  <a:ext cx="1267200" cy="1604170"/>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sp>
              <p:nvSpPr>
                <p:cNvPr id="30" name="TextBox 29">
                  <a:extLst>
                    <a:ext uri="{FF2B5EF4-FFF2-40B4-BE49-F238E27FC236}">
                      <a16:creationId xmlns:a16="http://schemas.microsoft.com/office/drawing/2014/main" id="{7DEB6F69-187E-CB1E-852B-31AB63C0B1D3}"/>
                    </a:ext>
                  </a:extLst>
                </p:cNvPr>
                <p:cNvSpPr txBox="1"/>
                <p:nvPr/>
              </p:nvSpPr>
              <p:spPr>
                <a:xfrm>
                  <a:off x="9232042" y="3970367"/>
                  <a:ext cx="752144"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TASNEE</a:t>
                  </a:r>
                </a:p>
              </p:txBody>
            </p:sp>
            <p:cxnSp>
              <p:nvCxnSpPr>
                <p:cNvPr id="47" name="Straight Connector 46">
                  <a:extLst>
                    <a:ext uri="{FF2B5EF4-FFF2-40B4-BE49-F238E27FC236}">
                      <a16:creationId xmlns:a16="http://schemas.microsoft.com/office/drawing/2014/main" id="{62D7707F-D5C2-BA58-0BF5-AD8146E39283}"/>
                    </a:ext>
                  </a:extLst>
                </p:cNvPr>
                <p:cNvCxnSpPr>
                  <a:cxnSpLocks/>
                </p:cNvCxnSpPr>
                <p:nvPr/>
              </p:nvCxnSpPr>
              <p:spPr>
                <a:xfrm>
                  <a:off x="9261599" y="4236148"/>
                  <a:ext cx="69303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124" name="TextBox 123">
                  <a:extLst>
                    <a:ext uri="{FF2B5EF4-FFF2-40B4-BE49-F238E27FC236}">
                      <a16:creationId xmlns:a16="http://schemas.microsoft.com/office/drawing/2014/main" id="{A5840DDF-C981-9A0A-60FC-4F0C955A905C}"/>
                    </a:ext>
                  </a:extLst>
                </p:cNvPr>
                <p:cNvSpPr txBox="1"/>
                <p:nvPr/>
              </p:nvSpPr>
              <p:spPr>
                <a:xfrm>
                  <a:off x="9486571" y="4481933"/>
                  <a:ext cx="243086"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51</a:t>
                  </a:r>
                </a:p>
              </p:txBody>
            </p:sp>
          </p:grpSp>
          <p:sp>
            <p:nvSpPr>
              <p:cNvPr id="126" name="Rectangle 125">
                <a:extLst>
                  <a:ext uri="{FF2B5EF4-FFF2-40B4-BE49-F238E27FC236}">
                    <a16:creationId xmlns:a16="http://schemas.microsoft.com/office/drawing/2014/main" id="{E651B04F-FEDE-8C58-DDCD-C6115F79FA2B}"/>
                  </a:ext>
                </a:extLst>
              </p:cNvPr>
              <p:cNvSpPr/>
              <p:nvPr/>
            </p:nvSpPr>
            <p:spPr>
              <a:xfrm>
                <a:off x="4765528" y="5272599"/>
                <a:ext cx="2669539" cy="755921"/>
              </a:xfrm>
              <a:prstGeom prst="rect">
                <a:avLst/>
              </a:prstGeom>
              <a:gradFill>
                <a:gsLst>
                  <a:gs pos="84000">
                    <a:schemeClr val="tx1"/>
                  </a:gs>
                  <a:gs pos="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0" name="Group 99">
                <a:extLst>
                  <a:ext uri="{FF2B5EF4-FFF2-40B4-BE49-F238E27FC236}">
                    <a16:creationId xmlns:a16="http://schemas.microsoft.com/office/drawing/2014/main" id="{99D9856E-A480-98CF-7D3A-D5F483CE386C}"/>
                  </a:ext>
                </a:extLst>
              </p:cNvPr>
              <p:cNvGrpSpPr/>
              <p:nvPr/>
            </p:nvGrpSpPr>
            <p:grpSpPr>
              <a:xfrm>
                <a:off x="762803" y="4447749"/>
                <a:ext cx="10763392" cy="1475223"/>
                <a:chOff x="750134" y="4656525"/>
                <a:chExt cx="10763392" cy="1475223"/>
              </a:xfrm>
            </p:grpSpPr>
            <p:sp>
              <p:nvSpPr>
                <p:cNvPr id="133" name="TextBox 132">
                  <a:extLst>
                    <a:ext uri="{FF2B5EF4-FFF2-40B4-BE49-F238E27FC236}">
                      <a16:creationId xmlns:a16="http://schemas.microsoft.com/office/drawing/2014/main" id="{29E41AF3-931E-CE52-3F91-69F9ACCB9A53}"/>
                    </a:ext>
                  </a:extLst>
                </p:cNvPr>
                <p:cNvSpPr txBox="1"/>
                <p:nvPr/>
              </p:nvSpPr>
              <p:spPr>
                <a:xfrm>
                  <a:off x="750134" y="5553804"/>
                  <a:ext cx="10763392" cy="206692"/>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pPr algn="ctr"/>
                  <a:r>
                    <a:rPr lang="en-US" sz="1400" dirty="0">
                      <a:solidFill>
                        <a:schemeClr val="bg1"/>
                      </a:solidFill>
                      <a:latin typeface="Montserrat Bold" pitchFamily="2" charset="0"/>
                    </a:rPr>
                    <a:t>GRAND TOTAL</a:t>
                  </a:r>
                </a:p>
              </p:txBody>
            </p:sp>
            <p:cxnSp>
              <p:nvCxnSpPr>
                <p:cNvPr id="134" name="Straight Connector 133">
                  <a:extLst>
                    <a:ext uri="{FF2B5EF4-FFF2-40B4-BE49-F238E27FC236}">
                      <a16:creationId xmlns:a16="http://schemas.microsoft.com/office/drawing/2014/main" id="{3D5ACFE1-2AAF-EE01-3F9D-F1321E198D8A}"/>
                    </a:ext>
                  </a:extLst>
                </p:cNvPr>
                <p:cNvCxnSpPr>
                  <a:cxnSpLocks/>
                </p:cNvCxnSpPr>
                <p:nvPr/>
              </p:nvCxnSpPr>
              <p:spPr>
                <a:xfrm>
                  <a:off x="10665375" y="4656525"/>
                  <a:ext cx="651340"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sp>
              <p:nvSpPr>
                <p:cNvPr id="135" name="TextBox 134">
                  <a:extLst>
                    <a:ext uri="{FF2B5EF4-FFF2-40B4-BE49-F238E27FC236}">
                      <a16:creationId xmlns:a16="http://schemas.microsoft.com/office/drawing/2014/main" id="{CE13C943-EA16-FF48-E72B-D4E2FC1FBD73}"/>
                    </a:ext>
                  </a:extLst>
                </p:cNvPr>
                <p:cNvSpPr txBox="1"/>
                <p:nvPr/>
              </p:nvSpPr>
              <p:spPr>
                <a:xfrm>
                  <a:off x="5876672" y="5925056"/>
                  <a:ext cx="421913" cy="206692"/>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chemeClr val="bg1"/>
                      </a:solidFill>
                      <a:latin typeface="Montserrat Bold" pitchFamily="2" charset="0"/>
                    </a:rPr>
                    <a:t>327+</a:t>
                  </a:r>
                </a:p>
              </p:txBody>
            </p:sp>
          </p:grpSp>
        </p:grpSp>
        <p:sp>
          <p:nvSpPr>
            <p:cNvPr id="11" name="Rectangle 10">
              <a:extLst>
                <a:ext uri="{FF2B5EF4-FFF2-40B4-BE49-F238E27FC236}">
                  <a16:creationId xmlns:a16="http://schemas.microsoft.com/office/drawing/2014/main" id="{BB676979-E090-36DC-6C64-C6977BF2C4EC}"/>
                </a:ext>
              </a:extLst>
            </p:cNvPr>
            <p:cNvSpPr/>
            <p:nvPr/>
          </p:nvSpPr>
          <p:spPr>
            <a:xfrm>
              <a:off x="10506887" y="3466577"/>
              <a:ext cx="1286698" cy="1504884"/>
            </a:xfrm>
            <a:prstGeom prst="rect">
              <a:avLst/>
            </a:prstGeom>
            <a:solidFill>
              <a:schemeClr val="bg1"/>
            </a:solidFill>
            <a:ln>
              <a:noFill/>
            </a:ln>
            <a:effectLst>
              <a:outerShdw blurRad="304800" dist="50800" dir="5400000" algn="ctr" rotWithShape="0">
                <a:srgbClr val="000000">
                  <a:alpha val="14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b="1">
                <a:solidFill>
                  <a:schemeClr val="tx1"/>
                </a:solidFill>
                <a:latin typeface="Montserrat" panose="00000500000000000000" pitchFamily="2" charset="0"/>
                <a:ea typeface="Roboto Condensed" panose="02000000000000000000" pitchFamily="2" charset="0"/>
                <a:cs typeface="Open Sans SemiBold" panose="020B0706030804020204" pitchFamily="34" charset="0"/>
              </a:endParaRPr>
            </a:p>
          </p:txBody>
        </p:sp>
      </p:grpSp>
      <p:sp>
        <p:nvSpPr>
          <p:cNvPr id="13" name="TextBox 12">
            <a:extLst>
              <a:ext uri="{FF2B5EF4-FFF2-40B4-BE49-F238E27FC236}">
                <a16:creationId xmlns:a16="http://schemas.microsoft.com/office/drawing/2014/main" id="{6B450307-CAF2-91F8-EA4D-BE5C65B14DF3}"/>
              </a:ext>
            </a:extLst>
          </p:cNvPr>
          <p:cNvSpPr txBox="1"/>
          <p:nvPr/>
        </p:nvSpPr>
        <p:spPr>
          <a:xfrm>
            <a:off x="10660196" y="3853228"/>
            <a:ext cx="763717" cy="1938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400" b="0" dirty="0">
                <a:solidFill>
                  <a:srgbClr val="9E0000"/>
                </a:solidFill>
                <a:latin typeface="Montserrat Bold" pitchFamily="2" charset="0"/>
              </a:rPr>
              <a:t>YASREF</a:t>
            </a:r>
          </a:p>
        </p:txBody>
      </p:sp>
      <p:cxnSp>
        <p:nvCxnSpPr>
          <p:cNvPr id="17" name="Straight Connector 16">
            <a:extLst>
              <a:ext uri="{FF2B5EF4-FFF2-40B4-BE49-F238E27FC236}">
                <a16:creationId xmlns:a16="http://schemas.microsoft.com/office/drawing/2014/main" id="{F7E5B8CA-8287-1AA0-0E99-3668D49D11A8}"/>
              </a:ext>
            </a:extLst>
          </p:cNvPr>
          <p:cNvCxnSpPr>
            <a:cxnSpLocks/>
          </p:cNvCxnSpPr>
          <p:nvPr/>
        </p:nvCxnSpPr>
        <p:spPr>
          <a:xfrm>
            <a:off x="10708975" y="4086906"/>
            <a:ext cx="703693"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E1011594-24A6-0B70-8CD1-8FCC716130B2}"/>
              </a:ext>
            </a:extLst>
          </p:cNvPr>
          <p:cNvSpPr txBox="1"/>
          <p:nvPr/>
        </p:nvSpPr>
        <p:spPr>
          <a:xfrm>
            <a:off x="10956716" y="4304842"/>
            <a:ext cx="246826" cy="249299"/>
          </a:xfrm>
          <a:prstGeom prst="rect">
            <a:avLst/>
          </a:prstGeom>
        </p:spPr>
        <p:txBody>
          <a:bodyPr vert="horz" wrap="square" lIns="0" tIns="0" rIns="0" bIns="0" rtlCol="0" anchor="t">
            <a:spAutoFit/>
          </a:bodyPr>
          <a:lstStyle>
            <a:defPPr>
              <a:defRPr lang="en-US"/>
            </a:defPPr>
            <a:lvl1pPr>
              <a:lnSpc>
                <a:spcPct val="90000"/>
              </a:lnSpc>
              <a:spcBef>
                <a:spcPct val="0"/>
              </a:spcBef>
              <a:buNone/>
              <a:defRPr sz="2800" b="1">
                <a:latin typeface="Montserrat" panose="00000500000000000000" pitchFamily="2" charset="0"/>
                <a:ea typeface="Open Sans" pitchFamily="2" charset="0"/>
                <a:cs typeface="Open Sans" pitchFamily="2" charset="0"/>
              </a:defRPr>
            </a:lvl1pPr>
          </a:lstStyle>
          <a:p>
            <a:r>
              <a:rPr lang="en-US" sz="1800" b="0" dirty="0">
                <a:latin typeface="Montserrat Medium" pitchFamily="2" charset="0"/>
              </a:rPr>
              <a:t>7</a:t>
            </a:r>
          </a:p>
        </p:txBody>
      </p:sp>
      <p:pic>
        <p:nvPicPr>
          <p:cNvPr id="16" name="Slide 46 Voiceover">
            <a:hlinkClick r:id="" action="ppaction://media"/>
            <a:extLst>
              <a:ext uri="{FF2B5EF4-FFF2-40B4-BE49-F238E27FC236}">
                <a16:creationId xmlns:a16="http://schemas.microsoft.com/office/drawing/2014/main" id="{F9DB3DAB-7BFA-7833-017E-04907616D2D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20406" y="7428365"/>
            <a:ext cx="487363" cy="487363"/>
          </a:xfrm>
          <a:prstGeom prst="rect">
            <a:avLst/>
          </a:prstGeom>
        </p:spPr>
      </p:pic>
    </p:spTree>
    <p:extLst>
      <p:ext uri="{BB962C8B-B14F-4D97-AF65-F5344CB8AC3E}">
        <p14:creationId xmlns:p14="http://schemas.microsoft.com/office/powerpoint/2010/main" val="12972154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350">
        <p159:morph option="byObject"/>
      </p:transition>
    </mc:Choice>
    <mc:Fallback xmlns="">
      <p:transition spd="slow" advTm="33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9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696AC-A950-9F25-94BB-C70D374B1DA3}"/>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1AB26CD7-A276-2510-859C-A36A20B5A9E3}"/>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FE505447-2F1F-4A72-A094-C958A569CC04}"/>
              </a:ext>
            </a:extLst>
          </p:cNvPr>
          <p:cNvPicPr>
            <a:picLocks noChangeAspect="1"/>
          </p:cNvPicPr>
          <p:nvPr/>
        </p:nvPicPr>
        <p:blipFill>
          <a:blip r:embed="rId4">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1FFAB7BA-CD4E-2F6E-B4EB-8119E5B8DD90}"/>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45" name="Picture 44">
            <a:extLst>
              <a:ext uri="{FF2B5EF4-FFF2-40B4-BE49-F238E27FC236}">
                <a16:creationId xmlns:a16="http://schemas.microsoft.com/office/drawing/2014/main" id="{F20FCF20-B16C-B561-822E-185DA6C53331}"/>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0" name="Picture 49">
            <a:extLst>
              <a:ext uri="{FF2B5EF4-FFF2-40B4-BE49-F238E27FC236}">
                <a16:creationId xmlns:a16="http://schemas.microsoft.com/office/drawing/2014/main" id="{F31DF1C7-FE3E-9281-7E61-5DA614DCEE1D}"/>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sp>
        <p:nvSpPr>
          <p:cNvPr id="7" name="Title 1">
            <a:extLst>
              <a:ext uri="{FF2B5EF4-FFF2-40B4-BE49-F238E27FC236}">
                <a16:creationId xmlns:a16="http://schemas.microsoft.com/office/drawing/2014/main" id="{A6B918DF-722D-35E4-7958-1581915CA5B3}"/>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B78F40D1-263D-C5A0-9D1B-D2F49FDF75A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2CFEA82A-5429-7ED5-0F4D-8BFB285185D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9" name="Graphic 5">
            <a:extLst>
              <a:ext uri="{FF2B5EF4-FFF2-40B4-BE49-F238E27FC236}">
                <a16:creationId xmlns:a16="http://schemas.microsoft.com/office/drawing/2014/main" id="{EA884238-87F4-A631-4DE0-3C3C6E612150}"/>
              </a:ext>
            </a:extLst>
          </p:cNvPr>
          <p:cNvGrpSpPr/>
          <p:nvPr/>
        </p:nvGrpSpPr>
        <p:grpSpPr>
          <a:xfrm>
            <a:off x="7174082" y="1015993"/>
            <a:ext cx="2259645" cy="2299646"/>
            <a:chOff x="7174082" y="1015993"/>
            <a:chExt cx="2259645" cy="2299646"/>
          </a:xfrm>
        </p:grpSpPr>
        <p:sp>
          <p:nvSpPr>
            <p:cNvPr id="10" name="Free-form: Shape 9">
              <a:extLst>
                <a:ext uri="{FF2B5EF4-FFF2-40B4-BE49-F238E27FC236}">
                  <a16:creationId xmlns:a16="http://schemas.microsoft.com/office/drawing/2014/main" id="{E6959F6F-797F-E047-4F11-87D87671797F}"/>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11" name="Free-form: Shape 10">
              <a:extLst>
                <a:ext uri="{FF2B5EF4-FFF2-40B4-BE49-F238E27FC236}">
                  <a16:creationId xmlns:a16="http://schemas.microsoft.com/office/drawing/2014/main" id="{64587AA2-A692-5B50-DCBB-9C086C1EC366}"/>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2" name="Graphic 5">
            <a:extLst>
              <a:ext uri="{FF2B5EF4-FFF2-40B4-BE49-F238E27FC236}">
                <a16:creationId xmlns:a16="http://schemas.microsoft.com/office/drawing/2014/main" id="{DBF8A421-1743-2C98-5AA6-9101B3DD08B9}"/>
              </a:ext>
            </a:extLst>
          </p:cNvPr>
          <p:cNvGrpSpPr/>
          <p:nvPr/>
        </p:nvGrpSpPr>
        <p:grpSpPr>
          <a:xfrm>
            <a:off x="5683445" y="2118094"/>
            <a:ext cx="2259645" cy="2299590"/>
            <a:chOff x="5683445" y="2118094"/>
            <a:chExt cx="2259645" cy="2299590"/>
          </a:xfrm>
        </p:grpSpPr>
        <p:sp>
          <p:nvSpPr>
            <p:cNvPr id="13" name="Free-form: Shape 12">
              <a:extLst>
                <a:ext uri="{FF2B5EF4-FFF2-40B4-BE49-F238E27FC236}">
                  <a16:creationId xmlns:a16="http://schemas.microsoft.com/office/drawing/2014/main" id="{BCBDBA31-A571-28C7-E512-66E611310C37}"/>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Shape 13">
              <a:extLst>
                <a:ext uri="{FF2B5EF4-FFF2-40B4-BE49-F238E27FC236}">
                  <a16:creationId xmlns:a16="http://schemas.microsoft.com/office/drawing/2014/main" id="{1F41D7D3-6E91-25E6-BE40-574218624ADE}"/>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5" name="Graphic 5">
            <a:extLst>
              <a:ext uri="{FF2B5EF4-FFF2-40B4-BE49-F238E27FC236}">
                <a16:creationId xmlns:a16="http://schemas.microsoft.com/office/drawing/2014/main" id="{6DB96493-B89C-934A-2BAB-B88E6C004BDA}"/>
              </a:ext>
            </a:extLst>
          </p:cNvPr>
          <p:cNvGrpSpPr/>
          <p:nvPr/>
        </p:nvGrpSpPr>
        <p:grpSpPr>
          <a:xfrm>
            <a:off x="6252836" y="3901434"/>
            <a:ext cx="2259645" cy="2299499"/>
            <a:chOff x="6252836" y="3901434"/>
            <a:chExt cx="2259645" cy="2299499"/>
          </a:xfrm>
        </p:grpSpPr>
        <p:sp>
          <p:nvSpPr>
            <p:cNvPr id="16" name="Free-form: Shape 15">
              <a:extLst>
                <a:ext uri="{FF2B5EF4-FFF2-40B4-BE49-F238E27FC236}">
                  <a16:creationId xmlns:a16="http://schemas.microsoft.com/office/drawing/2014/main" id="{2F226254-1283-4562-0C63-78B6CC3483D8}"/>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1838BC5-9643-318A-5920-921F084236B8}"/>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8" name="Graphic 5">
            <a:extLst>
              <a:ext uri="{FF2B5EF4-FFF2-40B4-BE49-F238E27FC236}">
                <a16:creationId xmlns:a16="http://schemas.microsoft.com/office/drawing/2014/main" id="{E4EEFC9B-4BC8-07D5-99D3-F23B3C8C941B}"/>
              </a:ext>
            </a:extLst>
          </p:cNvPr>
          <p:cNvGrpSpPr/>
          <p:nvPr/>
        </p:nvGrpSpPr>
        <p:grpSpPr>
          <a:xfrm>
            <a:off x="7979595" y="3783671"/>
            <a:ext cx="2490660" cy="2534671"/>
            <a:chOff x="7979595" y="3783671"/>
            <a:chExt cx="2490660" cy="2534671"/>
          </a:xfrm>
        </p:grpSpPr>
        <p:sp>
          <p:nvSpPr>
            <p:cNvPr id="19" name="Free-form: Shape 18">
              <a:extLst>
                <a:ext uri="{FF2B5EF4-FFF2-40B4-BE49-F238E27FC236}">
                  <a16:creationId xmlns:a16="http://schemas.microsoft.com/office/drawing/2014/main" id="{69D23773-E965-EA55-A343-72D72DC7D8C0}"/>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9382CF8-8A17-54EC-D677-AFE02C7804FC}"/>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21" name="Graphic 5">
            <a:extLst>
              <a:ext uri="{FF2B5EF4-FFF2-40B4-BE49-F238E27FC236}">
                <a16:creationId xmlns:a16="http://schemas.microsoft.com/office/drawing/2014/main" id="{D520BDF1-B8AC-A479-C858-7156AF1D6BC7}"/>
              </a:ext>
            </a:extLst>
          </p:cNvPr>
          <p:cNvGrpSpPr/>
          <p:nvPr/>
        </p:nvGrpSpPr>
        <p:grpSpPr>
          <a:xfrm>
            <a:off x="8664670" y="2118142"/>
            <a:ext cx="2259546" cy="2299543"/>
            <a:chOff x="8664670" y="2118142"/>
            <a:chExt cx="2259546" cy="2299543"/>
          </a:xfrm>
        </p:grpSpPr>
        <p:sp>
          <p:nvSpPr>
            <p:cNvPr id="24" name="Free-form: Shape 23">
              <a:extLst>
                <a:ext uri="{FF2B5EF4-FFF2-40B4-BE49-F238E27FC236}">
                  <a16:creationId xmlns:a16="http://schemas.microsoft.com/office/drawing/2014/main" id="{8BED9537-C7E5-6590-B4FA-CAD472579D6F}"/>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B3C3EFD-EEF1-C804-1205-7746E3CCAAC0}"/>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26" name="Graphic 5">
            <a:extLst>
              <a:ext uri="{FF2B5EF4-FFF2-40B4-BE49-F238E27FC236}">
                <a16:creationId xmlns:a16="http://schemas.microsoft.com/office/drawing/2014/main" id="{EEFBDDF4-F46D-1A18-3882-8A22F51E8501}"/>
              </a:ext>
            </a:extLst>
          </p:cNvPr>
          <p:cNvGrpSpPr/>
          <p:nvPr/>
        </p:nvGrpSpPr>
        <p:grpSpPr>
          <a:xfrm>
            <a:off x="6748278" y="2025123"/>
            <a:ext cx="3111179" cy="3011209"/>
            <a:chOff x="6748278" y="2025123"/>
            <a:chExt cx="3111179" cy="3011209"/>
          </a:xfrm>
          <a:solidFill>
            <a:schemeClr val="bg1"/>
          </a:solidFill>
        </p:grpSpPr>
        <p:sp>
          <p:nvSpPr>
            <p:cNvPr id="27" name="Free-form: Shape 26">
              <a:extLst>
                <a:ext uri="{FF2B5EF4-FFF2-40B4-BE49-F238E27FC236}">
                  <a16:creationId xmlns:a16="http://schemas.microsoft.com/office/drawing/2014/main" id="{2F039087-36BD-6FA6-7892-9CD2A4057A59}"/>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1100224F-3C5C-B243-0426-45B614BA2E52}"/>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37" name="Free-form: Shape 36">
            <a:hlinkClick r:id="" action="ppaction://noaction"/>
            <a:extLst>
              <a:ext uri="{FF2B5EF4-FFF2-40B4-BE49-F238E27FC236}">
                <a16:creationId xmlns:a16="http://schemas.microsoft.com/office/drawing/2014/main" id="{2CA33A47-936B-EB4A-083E-E672F0CD70E7}"/>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32" name="Free-form: Shape 31">
            <a:hlinkClick r:id="" action="ppaction://noaction"/>
            <a:extLst>
              <a:ext uri="{FF2B5EF4-FFF2-40B4-BE49-F238E27FC236}">
                <a16:creationId xmlns:a16="http://schemas.microsoft.com/office/drawing/2014/main" id="{3006DD56-6EE0-FBD7-CA30-6BDE753826EB}"/>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49 Extruders</a:t>
            </a:r>
          </a:p>
        </p:txBody>
      </p:sp>
      <p:sp>
        <p:nvSpPr>
          <p:cNvPr id="52" name="Free-form: Shape 51">
            <a:hlinkClick r:id="" action="ppaction://noaction"/>
            <a:extLst>
              <a:ext uri="{FF2B5EF4-FFF2-40B4-BE49-F238E27FC236}">
                <a16:creationId xmlns:a16="http://schemas.microsoft.com/office/drawing/2014/main" id="{86DD702F-E567-81F4-AD49-1C5BB9D72E1B}"/>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47" name="Free-form: Shape 46">
            <a:hlinkClick r:id="" action="ppaction://noaction"/>
            <a:extLst>
              <a:ext uri="{FF2B5EF4-FFF2-40B4-BE49-F238E27FC236}">
                <a16:creationId xmlns:a16="http://schemas.microsoft.com/office/drawing/2014/main" id="{0E137391-CD51-CAE1-CD98-7D6D096D30D1}"/>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43" name="Free-form: Shape 42">
            <a:hlinkClick r:id="" action="ppaction://noaction"/>
            <a:extLst>
              <a:ext uri="{FF2B5EF4-FFF2-40B4-BE49-F238E27FC236}">
                <a16:creationId xmlns:a16="http://schemas.microsoft.com/office/drawing/2014/main" id="{40595454-F021-2F4F-9897-5C71EC52DA3C}"/>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17 Extruders </a:t>
            </a:r>
          </a:p>
        </p:txBody>
      </p:sp>
      <p:pic>
        <p:nvPicPr>
          <p:cNvPr id="2" name="Slide 47 Voiceover">
            <a:hlinkClick r:id="" action="ppaction://media"/>
            <a:extLst>
              <a:ext uri="{FF2B5EF4-FFF2-40B4-BE49-F238E27FC236}">
                <a16:creationId xmlns:a16="http://schemas.microsoft.com/office/drawing/2014/main" id="{3C8736CC-A4D3-E80E-5111-848CA9C4B2A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56354" y="7177114"/>
            <a:ext cx="487363" cy="487363"/>
          </a:xfrm>
          <a:prstGeom prst="rect">
            <a:avLst/>
          </a:prstGeom>
        </p:spPr>
      </p:pic>
    </p:spTree>
    <p:extLst>
      <p:ext uri="{BB962C8B-B14F-4D97-AF65-F5344CB8AC3E}">
        <p14:creationId xmlns:p14="http://schemas.microsoft.com/office/powerpoint/2010/main" val="1626737912"/>
      </p:ext>
    </p:extLst>
  </p:cSld>
  <p:clrMapOvr>
    <a:masterClrMapping/>
  </p:clrMapOvr>
  <mc:AlternateContent xmlns:mc="http://schemas.openxmlformats.org/markup-compatibility/2006">
    <mc:Choice xmlns:p14="http://schemas.microsoft.com/office/powerpoint/2010/main" Requires="p14">
      <p:transition spd="med" p14:dur="700" advTm="14000">
        <p:fade/>
      </p:transition>
    </mc:Choice>
    <mc:Fallback>
      <p:transition spd="med" advTm="1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1E72296-A01A-09BE-B08D-D821E902F9A5}"/>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92EAF6A5-D933-7BDC-8E52-CF171FED7207}"/>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A7985E23-11F2-3098-A3AB-9A3C03DEE901}"/>
              </a:ext>
            </a:extLst>
          </p:cNvPr>
          <p:cNvPicPr>
            <a:picLocks noChangeAspect="1"/>
          </p:cNvPicPr>
          <p:nvPr/>
        </p:nvPicPr>
        <p:blipFill>
          <a:blip r:embed="rId2">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273EFCA3-F130-4D47-DEF4-C0912C52CC96}"/>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Title 1">
            <a:extLst>
              <a:ext uri="{FF2B5EF4-FFF2-40B4-BE49-F238E27FC236}">
                <a16:creationId xmlns:a16="http://schemas.microsoft.com/office/drawing/2014/main" id="{2A31752E-9E0A-8E9C-225A-926F9B407AB3}"/>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1FB5529E-62FF-6393-02CA-6D82CAC1D6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082E20E6-1F12-3B5B-F248-6C35964CC48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2" name="Picture 1">
            <a:extLst>
              <a:ext uri="{FF2B5EF4-FFF2-40B4-BE49-F238E27FC236}">
                <a16:creationId xmlns:a16="http://schemas.microsoft.com/office/drawing/2014/main" id="{AA6FA105-2D96-99BD-94A2-C054AD8A6098}"/>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 name="Picture 4">
            <a:extLst>
              <a:ext uri="{FF2B5EF4-FFF2-40B4-BE49-F238E27FC236}">
                <a16:creationId xmlns:a16="http://schemas.microsoft.com/office/drawing/2014/main" id="{5AE742D7-42EF-09A0-2ED2-F657ADECB852}"/>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grpSp>
        <p:nvGrpSpPr>
          <p:cNvPr id="6" name="Graphic 5">
            <a:extLst>
              <a:ext uri="{FF2B5EF4-FFF2-40B4-BE49-F238E27FC236}">
                <a16:creationId xmlns:a16="http://schemas.microsoft.com/office/drawing/2014/main" id="{15183918-C706-B7CD-1F5C-A558E6890BCD}"/>
              </a:ext>
            </a:extLst>
          </p:cNvPr>
          <p:cNvGrpSpPr/>
          <p:nvPr/>
        </p:nvGrpSpPr>
        <p:grpSpPr>
          <a:xfrm>
            <a:off x="7174082" y="1015993"/>
            <a:ext cx="2259645" cy="2299646"/>
            <a:chOff x="7174082" y="1015993"/>
            <a:chExt cx="2259645" cy="2299646"/>
          </a:xfrm>
        </p:grpSpPr>
        <p:sp>
          <p:nvSpPr>
            <p:cNvPr id="8" name="Free-form: Shape 9">
              <a:extLst>
                <a:ext uri="{FF2B5EF4-FFF2-40B4-BE49-F238E27FC236}">
                  <a16:creationId xmlns:a16="http://schemas.microsoft.com/office/drawing/2014/main" id="{B3DEF56F-B0C1-1D31-9A32-1369D1B2B002}"/>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22" name="Free-form: Shape 10">
              <a:extLst>
                <a:ext uri="{FF2B5EF4-FFF2-40B4-BE49-F238E27FC236}">
                  <a16:creationId xmlns:a16="http://schemas.microsoft.com/office/drawing/2014/main" id="{F7F639CE-97D4-E7D9-C573-C043D59BB7E1}"/>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23" name="Graphic 5">
            <a:extLst>
              <a:ext uri="{FF2B5EF4-FFF2-40B4-BE49-F238E27FC236}">
                <a16:creationId xmlns:a16="http://schemas.microsoft.com/office/drawing/2014/main" id="{FB6AD0CE-AC75-9C0F-D59B-4F6CA0B65C46}"/>
              </a:ext>
            </a:extLst>
          </p:cNvPr>
          <p:cNvGrpSpPr/>
          <p:nvPr/>
        </p:nvGrpSpPr>
        <p:grpSpPr>
          <a:xfrm>
            <a:off x="5683445" y="2118094"/>
            <a:ext cx="2259645" cy="2299590"/>
            <a:chOff x="5683445" y="2118094"/>
            <a:chExt cx="2259645" cy="2299590"/>
          </a:xfrm>
        </p:grpSpPr>
        <p:sp>
          <p:nvSpPr>
            <p:cNvPr id="29" name="Free-form: Shape 12">
              <a:extLst>
                <a:ext uri="{FF2B5EF4-FFF2-40B4-BE49-F238E27FC236}">
                  <a16:creationId xmlns:a16="http://schemas.microsoft.com/office/drawing/2014/main" id="{4EBED9FB-B206-FE28-82A8-6B8348C90C52}"/>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30" name="Free-form: Shape 13">
              <a:extLst>
                <a:ext uri="{FF2B5EF4-FFF2-40B4-BE49-F238E27FC236}">
                  <a16:creationId xmlns:a16="http://schemas.microsoft.com/office/drawing/2014/main" id="{F887C505-8703-5248-3A34-FB45916A4EF7}"/>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33" name="Graphic 5">
            <a:extLst>
              <a:ext uri="{FF2B5EF4-FFF2-40B4-BE49-F238E27FC236}">
                <a16:creationId xmlns:a16="http://schemas.microsoft.com/office/drawing/2014/main" id="{9BDC88DA-C0E1-C53D-052C-81734F47A4BD}"/>
              </a:ext>
            </a:extLst>
          </p:cNvPr>
          <p:cNvGrpSpPr/>
          <p:nvPr/>
        </p:nvGrpSpPr>
        <p:grpSpPr>
          <a:xfrm>
            <a:off x="6252836" y="3901434"/>
            <a:ext cx="2259645" cy="2299499"/>
            <a:chOff x="6252836" y="3901434"/>
            <a:chExt cx="2259645" cy="2299499"/>
          </a:xfrm>
        </p:grpSpPr>
        <p:sp>
          <p:nvSpPr>
            <p:cNvPr id="34" name="Free-form: Shape 15">
              <a:extLst>
                <a:ext uri="{FF2B5EF4-FFF2-40B4-BE49-F238E27FC236}">
                  <a16:creationId xmlns:a16="http://schemas.microsoft.com/office/drawing/2014/main" id="{F4394D09-E48A-6993-7910-35132C675044}"/>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35" name="Free-form: Shape 16">
              <a:extLst>
                <a:ext uri="{FF2B5EF4-FFF2-40B4-BE49-F238E27FC236}">
                  <a16:creationId xmlns:a16="http://schemas.microsoft.com/office/drawing/2014/main" id="{B66148C2-4637-16D9-A71A-D8AC2AF5BCD8}"/>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36" name="Graphic 5">
            <a:extLst>
              <a:ext uri="{FF2B5EF4-FFF2-40B4-BE49-F238E27FC236}">
                <a16:creationId xmlns:a16="http://schemas.microsoft.com/office/drawing/2014/main" id="{B190EF6E-30EE-2020-684A-3C50AFFC84C8}"/>
              </a:ext>
            </a:extLst>
          </p:cNvPr>
          <p:cNvGrpSpPr/>
          <p:nvPr/>
        </p:nvGrpSpPr>
        <p:grpSpPr>
          <a:xfrm>
            <a:off x="7979595" y="3783671"/>
            <a:ext cx="2490660" cy="2534671"/>
            <a:chOff x="7979595" y="3783671"/>
            <a:chExt cx="2490660" cy="2534671"/>
          </a:xfrm>
        </p:grpSpPr>
        <p:sp>
          <p:nvSpPr>
            <p:cNvPr id="40" name="Free-form: Shape 18">
              <a:extLst>
                <a:ext uri="{FF2B5EF4-FFF2-40B4-BE49-F238E27FC236}">
                  <a16:creationId xmlns:a16="http://schemas.microsoft.com/office/drawing/2014/main" id="{4F20E420-A906-BA96-A324-9F391898734E}"/>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41" name="Free-form: Shape 19">
              <a:extLst>
                <a:ext uri="{FF2B5EF4-FFF2-40B4-BE49-F238E27FC236}">
                  <a16:creationId xmlns:a16="http://schemas.microsoft.com/office/drawing/2014/main" id="{763875FF-A5E9-3DF8-3FFA-DC672653FE68}"/>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42" name="Graphic 5">
            <a:extLst>
              <a:ext uri="{FF2B5EF4-FFF2-40B4-BE49-F238E27FC236}">
                <a16:creationId xmlns:a16="http://schemas.microsoft.com/office/drawing/2014/main" id="{4FE73A6E-0108-A02F-C722-D84C395BFE16}"/>
              </a:ext>
            </a:extLst>
          </p:cNvPr>
          <p:cNvGrpSpPr/>
          <p:nvPr/>
        </p:nvGrpSpPr>
        <p:grpSpPr>
          <a:xfrm>
            <a:off x="8664670" y="2118142"/>
            <a:ext cx="2259546" cy="2299543"/>
            <a:chOff x="8664670" y="2118142"/>
            <a:chExt cx="2259546" cy="2299543"/>
          </a:xfrm>
        </p:grpSpPr>
        <p:sp>
          <p:nvSpPr>
            <p:cNvPr id="44" name="Free-form: Shape 23">
              <a:extLst>
                <a:ext uri="{FF2B5EF4-FFF2-40B4-BE49-F238E27FC236}">
                  <a16:creationId xmlns:a16="http://schemas.microsoft.com/office/drawing/2014/main" id="{D66F5FE1-1C9C-A84F-8132-2830EE0C7FAF}"/>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46" name="Free-form: Shape 24">
              <a:extLst>
                <a:ext uri="{FF2B5EF4-FFF2-40B4-BE49-F238E27FC236}">
                  <a16:creationId xmlns:a16="http://schemas.microsoft.com/office/drawing/2014/main" id="{5D0676D9-5BE2-EE5B-92D8-99C0159E4C94}"/>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48" name="Graphic 5">
            <a:extLst>
              <a:ext uri="{FF2B5EF4-FFF2-40B4-BE49-F238E27FC236}">
                <a16:creationId xmlns:a16="http://schemas.microsoft.com/office/drawing/2014/main" id="{6AC36556-665A-14FD-70E0-D7B1EEFB456B}"/>
              </a:ext>
            </a:extLst>
          </p:cNvPr>
          <p:cNvGrpSpPr/>
          <p:nvPr/>
        </p:nvGrpSpPr>
        <p:grpSpPr>
          <a:xfrm>
            <a:off x="6748278" y="2025123"/>
            <a:ext cx="3111179" cy="3011209"/>
            <a:chOff x="6748278" y="2025123"/>
            <a:chExt cx="3111179" cy="3011209"/>
          </a:xfrm>
          <a:solidFill>
            <a:schemeClr val="bg1"/>
          </a:solidFill>
        </p:grpSpPr>
        <p:sp>
          <p:nvSpPr>
            <p:cNvPr id="49" name="Free-form: Shape 26">
              <a:extLst>
                <a:ext uri="{FF2B5EF4-FFF2-40B4-BE49-F238E27FC236}">
                  <a16:creationId xmlns:a16="http://schemas.microsoft.com/office/drawing/2014/main" id="{1C2AD075-0B5E-D50A-24E4-F4289A188D4A}"/>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51" name="Free-form: Shape 27">
              <a:extLst>
                <a:ext uri="{FF2B5EF4-FFF2-40B4-BE49-F238E27FC236}">
                  <a16:creationId xmlns:a16="http://schemas.microsoft.com/office/drawing/2014/main" id="{D99575C3-DE49-DD3D-5F52-6543D91A44A6}"/>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53" name="Free-form: Shape 36">
            <a:hlinkClick r:id="rId7" action="ppaction://hlinksldjump"/>
            <a:extLst>
              <a:ext uri="{FF2B5EF4-FFF2-40B4-BE49-F238E27FC236}">
                <a16:creationId xmlns:a16="http://schemas.microsoft.com/office/drawing/2014/main" id="{DD4F0D48-1330-9442-05AD-C41A501DA2E0}"/>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54" name="Free-form: Shape 31">
            <a:hlinkClick r:id="rId8" action="ppaction://hlinksldjump"/>
            <a:extLst>
              <a:ext uri="{FF2B5EF4-FFF2-40B4-BE49-F238E27FC236}">
                <a16:creationId xmlns:a16="http://schemas.microsoft.com/office/drawing/2014/main" id="{F97CDD25-D283-B5A4-E465-AB88A0996475}"/>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50 Extruders</a:t>
            </a:r>
          </a:p>
        </p:txBody>
      </p:sp>
      <p:sp>
        <p:nvSpPr>
          <p:cNvPr id="55" name="Free-form: Shape 51">
            <a:hlinkClick r:id="rId9" action="ppaction://hlinksldjump"/>
            <a:extLst>
              <a:ext uri="{FF2B5EF4-FFF2-40B4-BE49-F238E27FC236}">
                <a16:creationId xmlns:a16="http://schemas.microsoft.com/office/drawing/2014/main" id="{3D8B7241-B9E6-0D69-AF66-663296488C1C}"/>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56" name="Free-form: Shape 46">
            <a:hlinkClick r:id="rId10" action="ppaction://hlinksldjump"/>
            <a:extLst>
              <a:ext uri="{FF2B5EF4-FFF2-40B4-BE49-F238E27FC236}">
                <a16:creationId xmlns:a16="http://schemas.microsoft.com/office/drawing/2014/main" id="{E8DC4633-36D1-C756-0367-981F36655846}"/>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57" name="Free-form: Shape 42">
            <a:hlinkClick r:id="rId11" action="ppaction://hlinksldjump"/>
            <a:extLst>
              <a:ext uri="{FF2B5EF4-FFF2-40B4-BE49-F238E27FC236}">
                <a16:creationId xmlns:a16="http://schemas.microsoft.com/office/drawing/2014/main" id="{CD9FE7E0-7502-86E9-5C03-50C1CAC6F342}"/>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17 Extruders </a:t>
            </a:r>
          </a:p>
        </p:txBody>
      </p:sp>
      <p:sp>
        <p:nvSpPr>
          <p:cNvPr id="58" name="Free-form: Shape 31">
            <a:extLst>
              <a:ext uri="{FF2B5EF4-FFF2-40B4-BE49-F238E27FC236}">
                <a16:creationId xmlns:a16="http://schemas.microsoft.com/office/drawing/2014/main" id="{B68113C1-0794-C329-B1EC-B5C1C51275DF}"/>
              </a:ext>
            </a:extLst>
          </p:cNvPr>
          <p:cNvSpPr/>
          <p:nvPr/>
        </p:nvSpPr>
        <p:spPr>
          <a:xfrm>
            <a:off x="7418943" y="1265254"/>
            <a:ext cx="1769923" cy="1801197"/>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gradFill flip="none" rotWithShape="1">
            <a:gsLst>
              <a:gs pos="10000">
                <a:schemeClr val="tx1"/>
              </a:gs>
              <a:gs pos="100000">
                <a:srgbClr val="9E0000"/>
              </a:gs>
            </a:gsLst>
            <a:lin ang="18900000" scaled="1"/>
            <a:tileRect/>
          </a:gradFill>
          <a:ln w="9525">
            <a:solidFill>
              <a:schemeClr val="bg1"/>
            </a:solidFill>
            <a:round/>
            <a:headEnd/>
            <a:tailEnd/>
          </a:ln>
        </p:spPr>
        <p:txBody>
          <a:bodyPr lIns="36000" rIns="36000" rtlCol="0" anchor="ctr"/>
          <a:lstStyle/>
          <a:p>
            <a:pPr algn="ctr"/>
            <a:r>
              <a:rPr lang="en-US" sz="1400" b="1" dirty="0">
                <a:solidFill>
                  <a:schemeClr val="bg1"/>
                </a:solidFill>
                <a:latin typeface="Montserrat" pitchFamily="2" charset="0"/>
              </a:rPr>
              <a:t>JSW </a:t>
            </a:r>
          </a:p>
          <a:p>
            <a:pPr algn="ctr"/>
            <a:r>
              <a:rPr lang="en-US" sz="1400" b="1" dirty="0">
                <a:solidFill>
                  <a:schemeClr val="bg1"/>
                </a:solidFill>
                <a:latin typeface="Montserrat" pitchFamily="2" charset="0"/>
              </a:rPr>
              <a:t>49 Extruders</a:t>
            </a:r>
          </a:p>
        </p:txBody>
      </p:sp>
    </p:spTree>
    <p:extLst>
      <p:ext uri="{BB962C8B-B14F-4D97-AF65-F5344CB8AC3E}">
        <p14:creationId xmlns:p14="http://schemas.microsoft.com/office/powerpoint/2010/main" val="304821802"/>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FACCDA9-E883-8773-98D5-0D160B40FDD8}"/>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DF360D32-081C-CA62-C1B8-73717A10828E}"/>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02679FF5-2789-BA0F-5903-665B9C5279B3}"/>
              </a:ext>
            </a:extLst>
          </p:cNvPr>
          <p:cNvPicPr>
            <a:picLocks noChangeAspect="1"/>
          </p:cNvPicPr>
          <p:nvPr/>
        </p:nvPicPr>
        <p:blipFill>
          <a:blip r:embed="rId2">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E19FCE8C-6D5F-B00C-2087-32C0410FEA3F}"/>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Title 1">
            <a:extLst>
              <a:ext uri="{FF2B5EF4-FFF2-40B4-BE49-F238E27FC236}">
                <a16:creationId xmlns:a16="http://schemas.microsoft.com/office/drawing/2014/main" id="{7AF0AD4D-6CCE-5E47-6D12-BC186F1F38DB}"/>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6215E370-088A-2D00-57FA-0F5111CE33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DB1BCA9D-66FF-9361-7AE9-4E82FFFCDE7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2" name="Picture 1">
            <a:extLst>
              <a:ext uri="{FF2B5EF4-FFF2-40B4-BE49-F238E27FC236}">
                <a16:creationId xmlns:a16="http://schemas.microsoft.com/office/drawing/2014/main" id="{08CE43CD-DF7E-58DF-A20A-78BB700D7949}"/>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 name="Picture 4">
            <a:extLst>
              <a:ext uri="{FF2B5EF4-FFF2-40B4-BE49-F238E27FC236}">
                <a16:creationId xmlns:a16="http://schemas.microsoft.com/office/drawing/2014/main" id="{F1D0F5BE-8BFA-93C5-BDF2-06006910CA10}"/>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grpSp>
        <p:nvGrpSpPr>
          <p:cNvPr id="6" name="Graphic 5">
            <a:extLst>
              <a:ext uri="{FF2B5EF4-FFF2-40B4-BE49-F238E27FC236}">
                <a16:creationId xmlns:a16="http://schemas.microsoft.com/office/drawing/2014/main" id="{E4ACB63B-5458-0B83-C992-89F88712B975}"/>
              </a:ext>
            </a:extLst>
          </p:cNvPr>
          <p:cNvGrpSpPr/>
          <p:nvPr/>
        </p:nvGrpSpPr>
        <p:grpSpPr>
          <a:xfrm>
            <a:off x="7174082" y="1015993"/>
            <a:ext cx="2259645" cy="2299646"/>
            <a:chOff x="7174082" y="1015993"/>
            <a:chExt cx="2259645" cy="2299646"/>
          </a:xfrm>
        </p:grpSpPr>
        <p:sp>
          <p:nvSpPr>
            <p:cNvPr id="8" name="Free-form: Shape 9">
              <a:extLst>
                <a:ext uri="{FF2B5EF4-FFF2-40B4-BE49-F238E27FC236}">
                  <a16:creationId xmlns:a16="http://schemas.microsoft.com/office/drawing/2014/main" id="{06679298-7750-E95D-F9DF-C77B3B6E86C9}"/>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9" name="Free-form: Shape 10">
              <a:extLst>
                <a:ext uri="{FF2B5EF4-FFF2-40B4-BE49-F238E27FC236}">
                  <a16:creationId xmlns:a16="http://schemas.microsoft.com/office/drawing/2014/main" id="{2660DD83-5799-099D-B74D-7221F8510700}"/>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0" name="Graphic 5">
            <a:extLst>
              <a:ext uri="{FF2B5EF4-FFF2-40B4-BE49-F238E27FC236}">
                <a16:creationId xmlns:a16="http://schemas.microsoft.com/office/drawing/2014/main" id="{E77AF587-59CE-40C9-C8B0-21E65B73F61B}"/>
              </a:ext>
            </a:extLst>
          </p:cNvPr>
          <p:cNvGrpSpPr/>
          <p:nvPr/>
        </p:nvGrpSpPr>
        <p:grpSpPr>
          <a:xfrm>
            <a:off x="5683445" y="2118094"/>
            <a:ext cx="2259645" cy="2299590"/>
            <a:chOff x="5683445" y="2118094"/>
            <a:chExt cx="2259645" cy="2299590"/>
          </a:xfrm>
        </p:grpSpPr>
        <p:sp>
          <p:nvSpPr>
            <p:cNvPr id="11" name="Free-form: Shape 12">
              <a:extLst>
                <a:ext uri="{FF2B5EF4-FFF2-40B4-BE49-F238E27FC236}">
                  <a16:creationId xmlns:a16="http://schemas.microsoft.com/office/drawing/2014/main" id="{5CA2BF0C-9C35-A980-50A9-8FFD8BD8633B}"/>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2" name="Free-form: Shape 13">
              <a:extLst>
                <a:ext uri="{FF2B5EF4-FFF2-40B4-BE49-F238E27FC236}">
                  <a16:creationId xmlns:a16="http://schemas.microsoft.com/office/drawing/2014/main" id="{890B9B15-B8F2-806D-7B10-5AEE73B9CCBB}"/>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3" name="Graphic 5">
            <a:extLst>
              <a:ext uri="{FF2B5EF4-FFF2-40B4-BE49-F238E27FC236}">
                <a16:creationId xmlns:a16="http://schemas.microsoft.com/office/drawing/2014/main" id="{1CF1EB04-4B37-2AAC-DDDE-A051F26AECDF}"/>
              </a:ext>
            </a:extLst>
          </p:cNvPr>
          <p:cNvGrpSpPr/>
          <p:nvPr/>
        </p:nvGrpSpPr>
        <p:grpSpPr>
          <a:xfrm>
            <a:off x="6252836" y="3901434"/>
            <a:ext cx="2259645" cy="2299499"/>
            <a:chOff x="6252836" y="3901434"/>
            <a:chExt cx="2259645" cy="2299499"/>
          </a:xfrm>
        </p:grpSpPr>
        <p:sp>
          <p:nvSpPr>
            <p:cNvPr id="14" name="Free-form: Shape 15">
              <a:extLst>
                <a:ext uri="{FF2B5EF4-FFF2-40B4-BE49-F238E27FC236}">
                  <a16:creationId xmlns:a16="http://schemas.microsoft.com/office/drawing/2014/main" id="{80412CF7-52B9-2312-E8B7-8C4A1BFD1BC0}"/>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15" name="Free-form: Shape 16">
              <a:extLst>
                <a:ext uri="{FF2B5EF4-FFF2-40B4-BE49-F238E27FC236}">
                  <a16:creationId xmlns:a16="http://schemas.microsoft.com/office/drawing/2014/main" id="{3D09DC2B-E6E5-C55D-33B4-4B8E00652FDF}"/>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6" name="Graphic 5">
            <a:extLst>
              <a:ext uri="{FF2B5EF4-FFF2-40B4-BE49-F238E27FC236}">
                <a16:creationId xmlns:a16="http://schemas.microsoft.com/office/drawing/2014/main" id="{88B7B69A-8878-2768-09A0-666747ACBC15}"/>
              </a:ext>
            </a:extLst>
          </p:cNvPr>
          <p:cNvGrpSpPr/>
          <p:nvPr/>
        </p:nvGrpSpPr>
        <p:grpSpPr>
          <a:xfrm>
            <a:off x="7979595" y="3783671"/>
            <a:ext cx="2490660" cy="2534671"/>
            <a:chOff x="7979595" y="3783671"/>
            <a:chExt cx="2490660" cy="2534671"/>
          </a:xfrm>
        </p:grpSpPr>
        <p:sp>
          <p:nvSpPr>
            <p:cNvPr id="17" name="Free-form: Shape 18">
              <a:extLst>
                <a:ext uri="{FF2B5EF4-FFF2-40B4-BE49-F238E27FC236}">
                  <a16:creationId xmlns:a16="http://schemas.microsoft.com/office/drawing/2014/main" id="{1B247544-8EEA-D17C-A44E-7FA6853A3BD5}"/>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18" name="Free-form: Shape 19">
              <a:extLst>
                <a:ext uri="{FF2B5EF4-FFF2-40B4-BE49-F238E27FC236}">
                  <a16:creationId xmlns:a16="http://schemas.microsoft.com/office/drawing/2014/main" id="{7D6D6DFA-43AA-B7FC-5567-EC09188EC813}"/>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9" name="Graphic 5">
            <a:extLst>
              <a:ext uri="{FF2B5EF4-FFF2-40B4-BE49-F238E27FC236}">
                <a16:creationId xmlns:a16="http://schemas.microsoft.com/office/drawing/2014/main" id="{B560D214-91E2-106A-2208-642E381B8DB7}"/>
              </a:ext>
            </a:extLst>
          </p:cNvPr>
          <p:cNvGrpSpPr/>
          <p:nvPr/>
        </p:nvGrpSpPr>
        <p:grpSpPr>
          <a:xfrm>
            <a:off x="8664670" y="2118142"/>
            <a:ext cx="2259546" cy="2299543"/>
            <a:chOff x="8664670" y="2118142"/>
            <a:chExt cx="2259546" cy="2299543"/>
          </a:xfrm>
        </p:grpSpPr>
        <p:sp>
          <p:nvSpPr>
            <p:cNvPr id="20" name="Free-form: Shape 23">
              <a:extLst>
                <a:ext uri="{FF2B5EF4-FFF2-40B4-BE49-F238E27FC236}">
                  <a16:creationId xmlns:a16="http://schemas.microsoft.com/office/drawing/2014/main" id="{9EC552BB-CC71-1540-98DC-1D433962FA91}"/>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21" name="Free-form: Shape 24">
              <a:extLst>
                <a:ext uri="{FF2B5EF4-FFF2-40B4-BE49-F238E27FC236}">
                  <a16:creationId xmlns:a16="http://schemas.microsoft.com/office/drawing/2014/main" id="{D5E89B20-BB32-BC52-76BC-C6FF25CC122B}"/>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22" name="Graphic 5">
            <a:extLst>
              <a:ext uri="{FF2B5EF4-FFF2-40B4-BE49-F238E27FC236}">
                <a16:creationId xmlns:a16="http://schemas.microsoft.com/office/drawing/2014/main" id="{2924DD29-78BF-F633-9B20-5B89FD22DEE5}"/>
              </a:ext>
            </a:extLst>
          </p:cNvPr>
          <p:cNvGrpSpPr/>
          <p:nvPr/>
        </p:nvGrpSpPr>
        <p:grpSpPr>
          <a:xfrm>
            <a:off x="6748278" y="2025123"/>
            <a:ext cx="3111179" cy="3011209"/>
            <a:chOff x="6748278" y="2025123"/>
            <a:chExt cx="3111179" cy="3011209"/>
          </a:xfrm>
          <a:solidFill>
            <a:schemeClr val="bg1"/>
          </a:solidFill>
        </p:grpSpPr>
        <p:sp>
          <p:nvSpPr>
            <p:cNvPr id="23" name="Free-form: Shape 26">
              <a:extLst>
                <a:ext uri="{FF2B5EF4-FFF2-40B4-BE49-F238E27FC236}">
                  <a16:creationId xmlns:a16="http://schemas.microsoft.com/office/drawing/2014/main" id="{AEC8FF05-B60C-DD0C-3178-F588808AE83E}"/>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24" name="Free-form: Shape 27">
              <a:extLst>
                <a:ext uri="{FF2B5EF4-FFF2-40B4-BE49-F238E27FC236}">
                  <a16:creationId xmlns:a16="http://schemas.microsoft.com/office/drawing/2014/main" id="{3D8A292D-3DD4-62C5-02E5-EF19BD38D488}"/>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25" name="Free-form: Shape 36">
            <a:hlinkClick r:id="rId7" action="ppaction://hlinksldjump"/>
            <a:extLst>
              <a:ext uri="{FF2B5EF4-FFF2-40B4-BE49-F238E27FC236}">
                <a16:creationId xmlns:a16="http://schemas.microsoft.com/office/drawing/2014/main" id="{57D139DD-A0E1-869F-C1BD-D77010404E1F}"/>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26" name="Free-form: Shape 31">
            <a:hlinkClick r:id="rId8" action="ppaction://hlinksldjump"/>
            <a:extLst>
              <a:ext uri="{FF2B5EF4-FFF2-40B4-BE49-F238E27FC236}">
                <a16:creationId xmlns:a16="http://schemas.microsoft.com/office/drawing/2014/main" id="{B5CC3121-75BF-360F-31DD-991F06AAFDED}"/>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49 Extruders</a:t>
            </a:r>
          </a:p>
        </p:txBody>
      </p:sp>
      <p:sp>
        <p:nvSpPr>
          <p:cNvPr id="27" name="Free-form: Shape 51">
            <a:hlinkClick r:id="rId9" action="ppaction://hlinksldjump"/>
            <a:extLst>
              <a:ext uri="{FF2B5EF4-FFF2-40B4-BE49-F238E27FC236}">
                <a16:creationId xmlns:a16="http://schemas.microsoft.com/office/drawing/2014/main" id="{0D664353-A07D-B571-AD4F-BAAC7761F4C3}"/>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28" name="Free-form: Shape 46">
            <a:hlinkClick r:id="rId10" action="ppaction://hlinksldjump"/>
            <a:extLst>
              <a:ext uri="{FF2B5EF4-FFF2-40B4-BE49-F238E27FC236}">
                <a16:creationId xmlns:a16="http://schemas.microsoft.com/office/drawing/2014/main" id="{7925891D-522A-3370-A39B-B2989B5550C0}"/>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29" name="Free-form: Shape 42">
            <a:hlinkClick r:id="rId11" action="ppaction://hlinksldjump"/>
            <a:extLst>
              <a:ext uri="{FF2B5EF4-FFF2-40B4-BE49-F238E27FC236}">
                <a16:creationId xmlns:a16="http://schemas.microsoft.com/office/drawing/2014/main" id="{F69665FF-3FB4-AB4A-FD6B-870DE2B477DD}"/>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17 Extruders </a:t>
            </a:r>
          </a:p>
        </p:txBody>
      </p:sp>
      <p:sp>
        <p:nvSpPr>
          <p:cNvPr id="30" name="Free-form: Shape 31">
            <a:extLst>
              <a:ext uri="{FF2B5EF4-FFF2-40B4-BE49-F238E27FC236}">
                <a16:creationId xmlns:a16="http://schemas.microsoft.com/office/drawing/2014/main" id="{445DD1B1-4382-73A2-73EB-19E7480D5B3C}"/>
              </a:ext>
            </a:extLst>
          </p:cNvPr>
          <p:cNvSpPr/>
          <p:nvPr/>
        </p:nvSpPr>
        <p:spPr>
          <a:xfrm>
            <a:off x="8873448" y="2367578"/>
            <a:ext cx="1769923" cy="1801197"/>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gradFill flip="none" rotWithShape="1">
            <a:gsLst>
              <a:gs pos="10000">
                <a:schemeClr val="tx1"/>
              </a:gs>
              <a:gs pos="100000">
                <a:srgbClr val="9E0000"/>
              </a:gs>
            </a:gsLst>
            <a:lin ang="18900000" scaled="1"/>
            <a:tileRect/>
          </a:gradFill>
          <a:ln w="9525">
            <a:solidFill>
              <a:schemeClr val="bg1"/>
            </a:solidFill>
            <a:round/>
            <a:headEnd/>
            <a:tailEnd/>
          </a:ln>
        </p:spPr>
        <p:txBody>
          <a:bodyPr lIns="36000" rIns="36000" rtlCol="0" anchor="ctr"/>
          <a:lstStyle/>
          <a:p>
            <a:pPr algn="ctr"/>
            <a:r>
              <a:rPr lang="en-US" sz="1400" b="1" dirty="0">
                <a:solidFill>
                  <a:schemeClr val="bg1"/>
                </a:solidFill>
                <a:latin typeface="Montserrat" pitchFamily="2" charset="0"/>
              </a:rPr>
              <a:t>COPERION</a:t>
            </a:r>
          </a:p>
          <a:p>
            <a:pPr algn="ctr"/>
            <a:r>
              <a:rPr lang="en-US" sz="1400" b="1" dirty="0">
                <a:solidFill>
                  <a:schemeClr val="bg1"/>
                </a:solidFill>
                <a:latin typeface="Montserrat" pitchFamily="2" charset="0"/>
              </a:rPr>
              <a:t>09</a:t>
            </a:r>
          </a:p>
          <a:p>
            <a:pPr algn="ctr"/>
            <a:r>
              <a:rPr lang="en-US" sz="1400" b="1" dirty="0">
                <a:solidFill>
                  <a:schemeClr val="bg1"/>
                </a:solidFill>
                <a:latin typeface="Montserrat" pitchFamily="2" charset="0"/>
              </a:rPr>
              <a:t>Extruders</a:t>
            </a:r>
          </a:p>
        </p:txBody>
      </p:sp>
    </p:spTree>
    <p:extLst>
      <p:ext uri="{BB962C8B-B14F-4D97-AF65-F5344CB8AC3E}">
        <p14:creationId xmlns:p14="http://schemas.microsoft.com/office/powerpoint/2010/main" val="3615785171"/>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DE51946-828D-9F54-65E7-5C0F2523F70E}"/>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B47FC7E1-6BF6-3620-3181-13C370236F62}"/>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DCAA925C-AF3A-55AD-4C46-72E9171A1564}"/>
              </a:ext>
            </a:extLst>
          </p:cNvPr>
          <p:cNvPicPr>
            <a:picLocks noChangeAspect="1"/>
          </p:cNvPicPr>
          <p:nvPr/>
        </p:nvPicPr>
        <p:blipFill>
          <a:blip r:embed="rId2">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E97AB325-04BA-2A07-E5E5-F1F078BD1A16}"/>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Title 1">
            <a:extLst>
              <a:ext uri="{FF2B5EF4-FFF2-40B4-BE49-F238E27FC236}">
                <a16:creationId xmlns:a16="http://schemas.microsoft.com/office/drawing/2014/main" id="{B51DF99A-EFDD-2033-5E1E-58404174BF31}"/>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FF4EBF09-35CB-D60A-8A1D-0ACE02D607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6453002D-39D4-6782-6096-15000FA795B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2" name="Picture 1">
            <a:extLst>
              <a:ext uri="{FF2B5EF4-FFF2-40B4-BE49-F238E27FC236}">
                <a16:creationId xmlns:a16="http://schemas.microsoft.com/office/drawing/2014/main" id="{A838C98C-37D7-90F9-3392-9F2E24E88BF6}"/>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 name="Picture 4">
            <a:extLst>
              <a:ext uri="{FF2B5EF4-FFF2-40B4-BE49-F238E27FC236}">
                <a16:creationId xmlns:a16="http://schemas.microsoft.com/office/drawing/2014/main" id="{A8913094-9AE8-F098-6C25-B6F7CDBF84A3}"/>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grpSp>
        <p:nvGrpSpPr>
          <p:cNvPr id="6" name="Graphic 5">
            <a:extLst>
              <a:ext uri="{FF2B5EF4-FFF2-40B4-BE49-F238E27FC236}">
                <a16:creationId xmlns:a16="http://schemas.microsoft.com/office/drawing/2014/main" id="{4408CA58-B12A-9802-1A5F-B51AF03B052B}"/>
              </a:ext>
            </a:extLst>
          </p:cNvPr>
          <p:cNvGrpSpPr/>
          <p:nvPr/>
        </p:nvGrpSpPr>
        <p:grpSpPr>
          <a:xfrm>
            <a:off x="7174082" y="1015993"/>
            <a:ext cx="2259645" cy="2299646"/>
            <a:chOff x="7174082" y="1015993"/>
            <a:chExt cx="2259645" cy="2299646"/>
          </a:xfrm>
        </p:grpSpPr>
        <p:sp>
          <p:nvSpPr>
            <p:cNvPr id="8" name="Free-form: Shape 9">
              <a:extLst>
                <a:ext uri="{FF2B5EF4-FFF2-40B4-BE49-F238E27FC236}">
                  <a16:creationId xmlns:a16="http://schemas.microsoft.com/office/drawing/2014/main" id="{650B669B-0327-B29A-6CE1-EC18A68F90F5}"/>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9" name="Free-form: Shape 10">
              <a:extLst>
                <a:ext uri="{FF2B5EF4-FFF2-40B4-BE49-F238E27FC236}">
                  <a16:creationId xmlns:a16="http://schemas.microsoft.com/office/drawing/2014/main" id="{01521CC4-BEB6-6905-5CF5-BD25D42A8302}"/>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0" name="Graphic 5">
            <a:extLst>
              <a:ext uri="{FF2B5EF4-FFF2-40B4-BE49-F238E27FC236}">
                <a16:creationId xmlns:a16="http://schemas.microsoft.com/office/drawing/2014/main" id="{27DD8F76-7253-7D0B-3105-F67EAA65C564}"/>
              </a:ext>
            </a:extLst>
          </p:cNvPr>
          <p:cNvGrpSpPr/>
          <p:nvPr/>
        </p:nvGrpSpPr>
        <p:grpSpPr>
          <a:xfrm>
            <a:off x="5683445" y="2118094"/>
            <a:ext cx="2259645" cy="2299590"/>
            <a:chOff x="5683445" y="2118094"/>
            <a:chExt cx="2259645" cy="2299590"/>
          </a:xfrm>
        </p:grpSpPr>
        <p:sp>
          <p:nvSpPr>
            <p:cNvPr id="11" name="Free-form: Shape 12">
              <a:extLst>
                <a:ext uri="{FF2B5EF4-FFF2-40B4-BE49-F238E27FC236}">
                  <a16:creationId xmlns:a16="http://schemas.microsoft.com/office/drawing/2014/main" id="{E5B50F4B-9216-8BE8-B36C-7DC940E44D44}"/>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2" name="Free-form: Shape 13">
              <a:extLst>
                <a:ext uri="{FF2B5EF4-FFF2-40B4-BE49-F238E27FC236}">
                  <a16:creationId xmlns:a16="http://schemas.microsoft.com/office/drawing/2014/main" id="{5D1DD48B-5180-F3C5-4771-E1FAB225C313}"/>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3" name="Graphic 5">
            <a:extLst>
              <a:ext uri="{FF2B5EF4-FFF2-40B4-BE49-F238E27FC236}">
                <a16:creationId xmlns:a16="http://schemas.microsoft.com/office/drawing/2014/main" id="{6C77027E-1C94-E688-7A40-EDF70D5EE1C6}"/>
              </a:ext>
            </a:extLst>
          </p:cNvPr>
          <p:cNvGrpSpPr/>
          <p:nvPr/>
        </p:nvGrpSpPr>
        <p:grpSpPr>
          <a:xfrm>
            <a:off x="6252836" y="3901434"/>
            <a:ext cx="2259645" cy="2299499"/>
            <a:chOff x="6252836" y="3901434"/>
            <a:chExt cx="2259645" cy="2299499"/>
          </a:xfrm>
        </p:grpSpPr>
        <p:sp>
          <p:nvSpPr>
            <p:cNvPr id="14" name="Free-form: Shape 15">
              <a:extLst>
                <a:ext uri="{FF2B5EF4-FFF2-40B4-BE49-F238E27FC236}">
                  <a16:creationId xmlns:a16="http://schemas.microsoft.com/office/drawing/2014/main" id="{AF90A922-BAEB-282C-EDEC-25E4B011997A}"/>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15" name="Free-form: Shape 16">
              <a:extLst>
                <a:ext uri="{FF2B5EF4-FFF2-40B4-BE49-F238E27FC236}">
                  <a16:creationId xmlns:a16="http://schemas.microsoft.com/office/drawing/2014/main" id="{419D2093-C375-01DE-EB7B-FA1F9BDF2740}"/>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6" name="Graphic 5">
            <a:extLst>
              <a:ext uri="{FF2B5EF4-FFF2-40B4-BE49-F238E27FC236}">
                <a16:creationId xmlns:a16="http://schemas.microsoft.com/office/drawing/2014/main" id="{0DB5985D-588C-B303-A920-5FE1ECC8CA6D}"/>
              </a:ext>
            </a:extLst>
          </p:cNvPr>
          <p:cNvGrpSpPr/>
          <p:nvPr/>
        </p:nvGrpSpPr>
        <p:grpSpPr>
          <a:xfrm>
            <a:off x="7979595" y="3783671"/>
            <a:ext cx="2490660" cy="2534671"/>
            <a:chOff x="7979595" y="3783671"/>
            <a:chExt cx="2490660" cy="2534671"/>
          </a:xfrm>
        </p:grpSpPr>
        <p:sp>
          <p:nvSpPr>
            <p:cNvPr id="17" name="Free-form: Shape 18">
              <a:extLst>
                <a:ext uri="{FF2B5EF4-FFF2-40B4-BE49-F238E27FC236}">
                  <a16:creationId xmlns:a16="http://schemas.microsoft.com/office/drawing/2014/main" id="{D8C3AA62-0B04-9338-0176-F2AF0C5F46DD}"/>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18" name="Free-form: Shape 19">
              <a:extLst>
                <a:ext uri="{FF2B5EF4-FFF2-40B4-BE49-F238E27FC236}">
                  <a16:creationId xmlns:a16="http://schemas.microsoft.com/office/drawing/2014/main" id="{20965231-35B4-3401-9F11-BCDB667C3B6B}"/>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9" name="Graphic 5">
            <a:extLst>
              <a:ext uri="{FF2B5EF4-FFF2-40B4-BE49-F238E27FC236}">
                <a16:creationId xmlns:a16="http://schemas.microsoft.com/office/drawing/2014/main" id="{739C6862-7CA0-D793-B060-11CDE9FF5735}"/>
              </a:ext>
            </a:extLst>
          </p:cNvPr>
          <p:cNvGrpSpPr/>
          <p:nvPr/>
        </p:nvGrpSpPr>
        <p:grpSpPr>
          <a:xfrm>
            <a:off x="8664670" y="2118142"/>
            <a:ext cx="2259546" cy="2299543"/>
            <a:chOff x="8664670" y="2118142"/>
            <a:chExt cx="2259546" cy="2299543"/>
          </a:xfrm>
        </p:grpSpPr>
        <p:sp>
          <p:nvSpPr>
            <p:cNvPr id="20" name="Free-form: Shape 23">
              <a:extLst>
                <a:ext uri="{FF2B5EF4-FFF2-40B4-BE49-F238E27FC236}">
                  <a16:creationId xmlns:a16="http://schemas.microsoft.com/office/drawing/2014/main" id="{6F8FB0CC-60F5-1917-E35F-F1C8829F2E53}"/>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21" name="Free-form: Shape 24">
              <a:extLst>
                <a:ext uri="{FF2B5EF4-FFF2-40B4-BE49-F238E27FC236}">
                  <a16:creationId xmlns:a16="http://schemas.microsoft.com/office/drawing/2014/main" id="{488B94EC-5201-E796-B026-EA365C3F7185}"/>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22" name="Graphic 5">
            <a:extLst>
              <a:ext uri="{FF2B5EF4-FFF2-40B4-BE49-F238E27FC236}">
                <a16:creationId xmlns:a16="http://schemas.microsoft.com/office/drawing/2014/main" id="{7B4E1B5D-30E8-5DFB-0338-EEC94F4F14BB}"/>
              </a:ext>
            </a:extLst>
          </p:cNvPr>
          <p:cNvGrpSpPr/>
          <p:nvPr/>
        </p:nvGrpSpPr>
        <p:grpSpPr>
          <a:xfrm>
            <a:off x="6748278" y="2025123"/>
            <a:ext cx="3111179" cy="3011209"/>
            <a:chOff x="6748278" y="2025123"/>
            <a:chExt cx="3111179" cy="3011209"/>
          </a:xfrm>
          <a:solidFill>
            <a:schemeClr val="bg1"/>
          </a:solidFill>
        </p:grpSpPr>
        <p:sp>
          <p:nvSpPr>
            <p:cNvPr id="23" name="Free-form: Shape 26">
              <a:extLst>
                <a:ext uri="{FF2B5EF4-FFF2-40B4-BE49-F238E27FC236}">
                  <a16:creationId xmlns:a16="http://schemas.microsoft.com/office/drawing/2014/main" id="{3B225DA3-E2D6-168A-E967-DB1A13E9A8E2}"/>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24" name="Free-form: Shape 27">
              <a:extLst>
                <a:ext uri="{FF2B5EF4-FFF2-40B4-BE49-F238E27FC236}">
                  <a16:creationId xmlns:a16="http://schemas.microsoft.com/office/drawing/2014/main" id="{50316F13-BA90-1FA0-092E-5FA65B849069}"/>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25" name="Free-form: Shape 36">
            <a:hlinkClick r:id="rId7" action="ppaction://hlinksldjump"/>
            <a:extLst>
              <a:ext uri="{FF2B5EF4-FFF2-40B4-BE49-F238E27FC236}">
                <a16:creationId xmlns:a16="http://schemas.microsoft.com/office/drawing/2014/main" id="{4E5B2956-E2C9-2BA0-1428-B8F7DC9F010A}"/>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26" name="Free-form: Shape 31">
            <a:hlinkClick r:id="rId8" action="ppaction://hlinksldjump"/>
            <a:extLst>
              <a:ext uri="{FF2B5EF4-FFF2-40B4-BE49-F238E27FC236}">
                <a16:creationId xmlns:a16="http://schemas.microsoft.com/office/drawing/2014/main" id="{8527AA16-F60D-62F4-8816-B8C0A8AAFBD8}"/>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49 Extruders</a:t>
            </a:r>
          </a:p>
        </p:txBody>
      </p:sp>
      <p:sp>
        <p:nvSpPr>
          <p:cNvPr id="27" name="Free-form: Shape 51">
            <a:hlinkClick r:id="rId9" action="ppaction://hlinksldjump"/>
            <a:extLst>
              <a:ext uri="{FF2B5EF4-FFF2-40B4-BE49-F238E27FC236}">
                <a16:creationId xmlns:a16="http://schemas.microsoft.com/office/drawing/2014/main" id="{0A074C9B-BFE8-0B0F-ACB7-C5F9EF27748C}"/>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28" name="Free-form: Shape 46">
            <a:hlinkClick r:id="rId10" action="ppaction://hlinksldjump"/>
            <a:extLst>
              <a:ext uri="{FF2B5EF4-FFF2-40B4-BE49-F238E27FC236}">
                <a16:creationId xmlns:a16="http://schemas.microsoft.com/office/drawing/2014/main" id="{9238BCD8-EE2C-0F81-697D-F472B3917781}"/>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29" name="Free-form: Shape 42">
            <a:hlinkClick r:id="rId11" action="ppaction://hlinksldjump"/>
            <a:extLst>
              <a:ext uri="{FF2B5EF4-FFF2-40B4-BE49-F238E27FC236}">
                <a16:creationId xmlns:a16="http://schemas.microsoft.com/office/drawing/2014/main" id="{88F09E86-371E-76CB-93A8-011DA6795120}"/>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17 Extruders </a:t>
            </a:r>
          </a:p>
        </p:txBody>
      </p:sp>
      <p:sp>
        <p:nvSpPr>
          <p:cNvPr id="30" name="Free-form: Shape 31">
            <a:extLst>
              <a:ext uri="{FF2B5EF4-FFF2-40B4-BE49-F238E27FC236}">
                <a16:creationId xmlns:a16="http://schemas.microsoft.com/office/drawing/2014/main" id="{FBDCB1AB-792F-1E05-482C-390A137EF51E}"/>
              </a:ext>
            </a:extLst>
          </p:cNvPr>
          <p:cNvSpPr/>
          <p:nvPr/>
        </p:nvSpPr>
        <p:spPr>
          <a:xfrm>
            <a:off x="8332437" y="4125342"/>
            <a:ext cx="1769923" cy="1801197"/>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gradFill flip="none" rotWithShape="1">
            <a:gsLst>
              <a:gs pos="10000">
                <a:schemeClr val="tx1"/>
              </a:gs>
              <a:gs pos="100000">
                <a:srgbClr val="9E0000"/>
              </a:gs>
            </a:gsLst>
            <a:lin ang="18900000" scaled="1"/>
            <a:tileRect/>
          </a:gradFill>
          <a:ln w="9525">
            <a:solidFill>
              <a:schemeClr val="bg1"/>
            </a:solidFill>
            <a:round/>
            <a:headEnd/>
            <a:tailEnd/>
          </a:ln>
        </p:spPr>
        <p:txBody>
          <a:bodyPr lIns="36000" rIns="36000" rtlCol="0" anchor="ctr"/>
          <a:lstStyle/>
          <a:p>
            <a:pPr algn="ctr"/>
            <a:r>
              <a:rPr lang="en-US" sz="1400" b="1" dirty="0">
                <a:solidFill>
                  <a:schemeClr val="bg1"/>
                </a:solidFill>
                <a:latin typeface="Montserrat" pitchFamily="2" charset="0"/>
              </a:rPr>
              <a:t>KRAUSS </a:t>
            </a:r>
            <a:br>
              <a:rPr lang="en-US" sz="1400" b="1" dirty="0">
                <a:solidFill>
                  <a:schemeClr val="bg1"/>
                </a:solidFill>
                <a:latin typeface="Montserrat" pitchFamily="2" charset="0"/>
              </a:rPr>
            </a:br>
            <a:r>
              <a:rPr lang="en-US" sz="1400" b="1" dirty="0">
                <a:solidFill>
                  <a:schemeClr val="bg1"/>
                </a:solidFill>
                <a:latin typeface="Montserrat" pitchFamily="2" charset="0"/>
              </a:rPr>
              <a:t>MAFFEI</a:t>
            </a:r>
          </a:p>
          <a:p>
            <a:pPr algn="ctr"/>
            <a:r>
              <a:rPr lang="en-US" sz="1400" b="1" dirty="0">
                <a:solidFill>
                  <a:schemeClr val="bg1"/>
                </a:solidFill>
                <a:latin typeface="Montserrat" pitchFamily="2" charset="0"/>
              </a:rPr>
              <a:t>2 Extruder </a:t>
            </a:r>
          </a:p>
        </p:txBody>
      </p:sp>
    </p:spTree>
    <p:extLst>
      <p:ext uri="{BB962C8B-B14F-4D97-AF65-F5344CB8AC3E}">
        <p14:creationId xmlns:p14="http://schemas.microsoft.com/office/powerpoint/2010/main" val="1748829945"/>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199DEF46-609C-80F1-A6FF-1A720E45CECD}"/>
            </a:ext>
          </a:extLst>
        </p:cNvPr>
        <p:cNvGrpSpPr/>
        <p:nvPr/>
      </p:nvGrpSpPr>
      <p:grpSpPr>
        <a:xfrm>
          <a:off x="0" y="0"/>
          <a:ext cx="0" cy="0"/>
          <a:chOff x="0" y="0"/>
          <a:chExt cx="0" cy="0"/>
        </a:xfrm>
      </p:grpSpPr>
      <p:grpSp>
        <p:nvGrpSpPr>
          <p:cNvPr id="28" name="Graphic 5">
            <a:extLst>
              <a:ext uri="{FF2B5EF4-FFF2-40B4-BE49-F238E27FC236}">
                <a16:creationId xmlns:a16="http://schemas.microsoft.com/office/drawing/2014/main" id="{DD86B8A8-52B7-0209-CC55-87C51D443A40}"/>
              </a:ext>
            </a:extLst>
          </p:cNvPr>
          <p:cNvGrpSpPr/>
          <p:nvPr/>
        </p:nvGrpSpPr>
        <p:grpSpPr>
          <a:xfrm>
            <a:off x="7979595" y="3783671"/>
            <a:ext cx="2490660" cy="2534671"/>
            <a:chOff x="7979595" y="3783671"/>
            <a:chExt cx="2490660" cy="2534671"/>
          </a:xfrm>
        </p:grpSpPr>
        <p:sp>
          <p:nvSpPr>
            <p:cNvPr id="29" name="Free-form: Shape 18">
              <a:extLst>
                <a:ext uri="{FF2B5EF4-FFF2-40B4-BE49-F238E27FC236}">
                  <a16:creationId xmlns:a16="http://schemas.microsoft.com/office/drawing/2014/main" id="{9164E671-5378-DC40-624F-7362C8206516}"/>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30" name="Free-form: Shape 19">
              <a:extLst>
                <a:ext uri="{FF2B5EF4-FFF2-40B4-BE49-F238E27FC236}">
                  <a16:creationId xmlns:a16="http://schemas.microsoft.com/office/drawing/2014/main" id="{988A0382-E879-3AF7-1051-179A6194EE50}"/>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sp>
        <p:nvSpPr>
          <p:cNvPr id="39" name="Free-form: Shape 38">
            <a:extLst>
              <a:ext uri="{FF2B5EF4-FFF2-40B4-BE49-F238E27FC236}">
                <a16:creationId xmlns:a16="http://schemas.microsoft.com/office/drawing/2014/main" id="{9EB20FB2-99E6-2325-641A-A2EE63F011AE}"/>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D4BE5A8B-C6BF-2736-2661-E796FED52E93}"/>
              </a:ext>
            </a:extLst>
          </p:cNvPr>
          <p:cNvPicPr>
            <a:picLocks noChangeAspect="1"/>
          </p:cNvPicPr>
          <p:nvPr/>
        </p:nvPicPr>
        <p:blipFill>
          <a:blip r:embed="rId2">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561A8CCB-C820-B9FF-DE0E-5A195C55D62F}"/>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Title 1">
            <a:extLst>
              <a:ext uri="{FF2B5EF4-FFF2-40B4-BE49-F238E27FC236}">
                <a16:creationId xmlns:a16="http://schemas.microsoft.com/office/drawing/2014/main" id="{A3138194-233E-71D0-8798-6935641296D7}"/>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44B4F4B2-9DC8-3F2C-EAD3-5230024F02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3F8C91BC-D53C-D488-C1D2-60464368BE4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2" name="Picture 1">
            <a:extLst>
              <a:ext uri="{FF2B5EF4-FFF2-40B4-BE49-F238E27FC236}">
                <a16:creationId xmlns:a16="http://schemas.microsoft.com/office/drawing/2014/main" id="{5DFE8D80-9451-6309-C376-7ABCC17FC42D}"/>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 name="Picture 4">
            <a:extLst>
              <a:ext uri="{FF2B5EF4-FFF2-40B4-BE49-F238E27FC236}">
                <a16:creationId xmlns:a16="http://schemas.microsoft.com/office/drawing/2014/main" id="{43551D06-4F48-2B9F-835C-A4922BE83BB8}"/>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grpSp>
        <p:nvGrpSpPr>
          <p:cNvPr id="6" name="Graphic 5">
            <a:extLst>
              <a:ext uri="{FF2B5EF4-FFF2-40B4-BE49-F238E27FC236}">
                <a16:creationId xmlns:a16="http://schemas.microsoft.com/office/drawing/2014/main" id="{78B4037F-1EF0-B0F4-D12B-79F9316ABD4C}"/>
              </a:ext>
            </a:extLst>
          </p:cNvPr>
          <p:cNvGrpSpPr/>
          <p:nvPr/>
        </p:nvGrpSpPr>
        <p:grpSpPr>
          <a:xfrm>
            <a:off x="7174082" y="1015993"/>
            <a:ext cx="2259645" cy="2299646"/>
            <a:chOff x="7174082" y="1015993"/>
            <a:chExt cx="2259645" cy="2299646"/>
          </a:xfrm>
        </p:grpSpPr>
        <p:sp>
          <p:nvSpPr>
            <p:cNvPr id="8" name="Free-form: Shape 9">
              <a:extLst>
                <a:ext uri="{FF2B5EF4-FFF2-40B4-BE49-F238E27FC236}">
                  <a16:creationId xmlns:a16="http://schemas.microsoft.com/office/drawing/2014/main" id="{69621139-90F0-A5B5-0EA5-182B7D8F3174}"/>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9" name="Free-form: Shape 10">
              <a:extLst>
                <a:ext uri="{FF2B5EF4-FFF2-40B4-BE49-F238E27FC236}">
                  <a16:creationId xmlns:a16="http://schemas.microsoft.com/office/drawing/2014/main" id="{B67C9A07-225F-9300-B6CE-6A3109DBD439}"/>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0" name="Graphic 5">
            <a:extLst>
              <a:ext uri="{FF2B5EF4-FFF2-40B4-BE49-F238E27FC236}">
                <a16:creationId xmlns:a16="http://schemas.microsoft.com/office/drawing/2014/main" id="{22894621-6926-9531-CAB6-DED4363F82D8}"/>
              </a:ext>
            </a:extLst>
          </p:cNvPr>
          <p:cNvGrpSpPr/>
          <p:nvPr/>
        </p:nvGrpSpPr>
        <p:grpSpPr>
          <a:xfrm>
            <a:off x="5683445" y="2118094"/>
            <a:ext cx="2259645" cy="2299590"/>
            <a:chOff x="5683445" y="2118094"/>
            <a:chExt cx="2259645" cy="2299590"/>
          </a:xfrm>
        </p:grpSpPr>
        <p:sp>
          <p:nvSpPr>
            <p:cNvPr id="11" name="Free-form: Shape 12">
              <a:extLst>
                <a:ext uri="{FF2B5EF4-FFF2-40B4-BE49-F238E27FC236}">
                  <a16:creationId xmlns:a16="http://schemas.microsoft.com/office/drawing/2014/main" id="{60C9CB71-3D2F-7E52-72EA-F00C14716814}"/>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2" name="Free-form: Shape 13">
              <a:extLst>
                <a:ext uri="{FF2B5EF4-FFF2-40B4-BE49-F238E27FC236}">
                  <a16:creationId xmlns:a16="http://schemas.microsoft.com/office/drawing/2014/main" id="{D0BB679F-5017-60F0-2595-6E54CE9CA777}"/>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3" name="Graphic 5">
            <a:extLst>
              <a:ext uri="{FF2B5EF4-FFF2-40B4-BE49-F238E27FC236}">
                <a16:creationId xmlns:a16="http://schemas.microsoft.com/office/drawing/2014/main" id="{24D28144-6089-D625-7186-9BD36983FE96}"/>
              </a:ext>
            </a:extLst>
          </p:cNvPr>
          <p:cNvGrpSpPr/>
          <p:nvPr/>
        </p:nvGrpSpPr>
        <p:grpSpPr>
          <a:xfrm>
            <a:off x="6252836" y="3901434"/>
            <a:ext cx="2259645" cy="2299499"/>
            <a:chOff x="6252836" y="3901434"/>
            <a:chExt cx="2259645" cy="2299499"/>
          </a:xfrm>
        </p:grpSpPr>
        <p:sp>
          <p:nvSpPr>
            <p:cNvPr id="14" name="Free-form: Shape 15">
              <a:extLst>
                <a:ext uri="{FF2B5EF4-FFF2-40B4-BE49-F238E27FC236}">
                  <a16:creationId xmlns:a16="http://schemas.microsoft.com/office/drawing/2014/main" id="{A6AA4907-3BC7-F194-339D-60DE2AE48E90}"/>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15" name="Free-form: Shape 16">
              <a:extLst>
                <a:ext uri="{FF2B5EF4-FFF2-40B4-BE49-F238E27FC236}">
                  <a16:creationId xmlns:a16="http://schemas.microsoft.com/office/drawing/2014/main" id="{92AB3349-0282-4B64-2292-1D4CB263A026}"/>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6" name="Graphic 5">
            <a:extLst>
              <a:ext uri="{FF2B5EF4-FFF2-40B4-BE49-F238E27FC236}">
                <a16:creationId xmlns:a16="http://schemas.microsoft.com/office/drawing/2014/main" id="{F05B3A4C-5302-EA3E-9CDE-F860E9745CE7}"/>
              </a:ext>
            </a:extLst>
          </p:cNvPr>
          <p:cNvGrpSpPr/>
          <p:nvPr/>
        </p:nvGrpSpPr>
        <p:grpSpPr>
          <a:xfrm>
            <a:off x="8664670" y="2118142"/>
            <a:ext cx="2259546" cy="2299543"/>
            <a:chOff x="8664670" y="2118142"/>
            <a:chExt cx="2259546" cy="2299543"/>
          </a:xfrm>
        </p:grpSpPr>
        <p:sp>
          <p:nvSpPr>
            <p:cNvPr id="17" name="Free-form: Shape 23">
              <a:extLst>
                <a:ext uri="{FF2B5EF4-FFF2-40B4-BE49-F238E27FC236}">
                  <a16:creationId xmlns:a16="http://schemas.microsoft.com/office/drawing/2014/main" id="{94CBFD7A-EDD2-8509-A081-C281E3D9E690}"/>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18" name="Free-form: Shape 24">
              <a:extLst>
                <a:ext uri="{FF2B5EF4-FFF2-40B4-BE49-F238E27FC236}">
                  <a16:creationId xmlns:a16="http://schemas.microsoft.com/office/drawing/2014/main" id="{864BD225-8B2F-B3A6-31A6-55191A901DC2}"/>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9" name="Graphic 5">
            <a:extLst>
              <a:ext uri="{FF2B5EF4-FFF2-40B4-BE49-F238E27FC236}">
                <a16:creationId xmlns:a16="http://schemas.microsoft.com/office/drawing/2014/main" id="{8B7A82E0-B3C2-88FD-9052-85221372E9B2}"/>
              </a:ext>
            </a:extLst>
          </p:cNvPr>
          <p:cNvGrpSpPr/>
          <p:nvPr/>
        </p:nvGrpSpPr>
        <p:grpSpPr>
          <a:xfrm>
            <a:off x="6748278" y="2025123"/>
            <a:ext cx="3111179" cy="3011209"/>
            <a:chOff x="6748278" y="2025123"/>
            <a:chExt cx="3111179" cy="3011209"/>
          </a:xfrm>
          <a:solidFill>
            <a:schemeClr val="bg1"/>
          </a:solidFill>
        </p:grpSpPr>
        <p:sp>
          <p:nvSpPr>
            <p:cNvPr id="20" name="Free-form: Shape 26">
              <a:extLst>
                <a:ext uri="{FF2B5EF4-FFF2-40B4-BE49-F238E27FC236}">
                  <a16:creationId xmlns:a16="http://schemas.microsoft.com/office/drawing/2014/main" id="{4EC1E32D-06B5-58B0-4B47-E516E3D2A2B0}"/>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21" name="Free-form: Shape 27">
              <a:extLst>
                <a:ext uri="{FF2B5EF4-FFF2-40B4-BE49-F238E27FC236}">
                  <a16:creationId xmlns:a16="http://schemas.microsoft.com/office/drawing/2014/main" id="{CC6556F3-E80C-C365-5C06-1E1CEF4F7E97}"/>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22" name="Free-form: Shape 36">
            <a:hlinkClick r:id="rId7" action="ppaction://hlinksldjump"/>
            <a:extLst>
              <a:ext uri="{FF2B5EF4-FFF2-40B4-BE49-F238E27FC236}">
                <a16:creationId xmlns:a16="http://schemas.microsoft.com/office/drawing/2014/main" id="{09162FA2-7B1B-07DC-D625-CB0589640EFE}"/>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23" name="Free-form: Shape 31">
            <a:hlinkClick r:id="rId8" action="ppaction://hlinksldjump"/>
            <a:extLst>
              <a:ext uri="{FF2B5EF4-FFF2-40B4-BE49-F238E27FC236}">
                <a16:creationId xmlns:a16="http://schemas.microsoft.com/office/drawing/2014/main" id="{623AF44F-C493-4626-7FD6-3DC3E6222FB9}"/>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49 Extruders</a:t>
            </a:r>
          </a:p>
        </p:txBody>
      </p:sp>
      <p:sp>
        <p:nvSpPr>
          <p:cNvPr id="24" name="Free-form: Shape 51">
            <a:hlinkClick r:id="rId9" action="ppaction://hlinksldjump"/>
            <a:extLst>
              <a:ext uri="{FF2B5EF4-FFF2-40B4-BE49-F238E27FC236}">
                <a16:creationId xmlns:a16="http://schemas.microsoft.com/office/drawing/2014/main" id="{DE972D0B-E142-F769-3686-5437FC274B78}"/>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25" name="Free-form: Shape 46">
            <a:hlinkClick r:id="rId10" action="ppaction://hlinksldjump"/>
            <a:extLst>
              <a:ext uri="{FF2B5EF4-FFF2-40B4-BE49-F238E27FC236}">
                <a16:creationId xmlns:a16="http://schemas.microsoft.com/office/drawing/2014/main" id="{7A7093A9-7A37-580B-B816-22FBB45CFFF1}"/>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26" name="Free-form: Shape 42">
            <a:hlinkClick r:id="rId11" action="ppaction://hlinksldjump"/>
            <a:extLst>
              <a:ext uri="{FF2B5EF4-FFF2-40B4-BE49-F238E27FC236}">
                <a16:creationId xmlns:a16="http://schemas.microsoft.com/office/drawing/2014/main" id="{079246A8-0DD3-CFC5-F8F8-936FD2F76BBC}"/>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17 Extruders </a:t>
            </a:r>
          </a:p>
        </p:txBody>
      </p:sp>
      <p:sp>
        <p:nvSpPr>
          <p:cNvPr id="27" name="Free-form: Shape 31">
            <a:extLst>
              <a:ext uri="{FF2B5EF4-FFF2-40B4-BE49-F238E27FC236}">
                <a16:creationId xmlns:a16="http://schemas.microsoft.com/office/drawing/2014/main" id="{2707CDC8-89D0-FDF1-031D-41BF08149544}"/>
              </a:ext>
            </a:extLst>
          </p:cNvPr>
          <p:cNvSpPr/>
          <p:nvPr/>
        </p:nvSpPr>
        <p:spPr>
          <a:xfrm>
            <a:off x="6499775" y="4146124"/>
            <a:ext cx="1769923" cy="1801197"/>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gradFill flip="none" rotWithShape="1">
            <a:gsLst>
              <a:gs pos="10000">
                <a:schemeClr val="tx1"/>
              </a:gs>
              <a:gs pos="100000">
                <a:srgbClr val="9E0000"/>
              </a:gs>
            </a:gsLst>
            <a:lin ang="18900000" scaled="1"/>
            <a:tileRect/>
          </a:gradFill>
          <a:ln w="9525">
            <a:solidFill>
              <a:schemeClr val="bg1"/>
            </a:solidFill>
            <a:round/>
            <a:headEnd/>
            <a:tailEnd/>
          </a:ln>
        </p:spPr>
        <p:txBody>
          <a:bodyPr lIns="36000" rIns="36000" rtlCol="0" anchor="ctr"/>
          <a:lstStyle/>
          <a:p>
            <a:pPr algn="ctr"/>
            <a:r>
              <a:rPr lang="en-US" sz="1400" b="1" dirty="0">
                <a:solidFill>
                  <a:schemeClr val="bg1"/>
                </a:solidFill>
                <a:latin typeface="Montserrat" pitchFamily="2" charset="0"/>
              </a:rPr>
              <a:t>FARREL </a:t>
            </a:r>
            <a:br>
              <a:rPr lang="en-US" sz="1400" b="1" dirty="0">
                <a:solidFill>
                  <a:schemeClr val="bg1"/>
                </a:solidFill>
                <a:latin typeface="Montserrat" pitchFamily="2" charset="0"/>
              </a:rPr>
            </a:br>
            <a:r>
              <a:rPr lang="en-US" sz="1400" b="1" dirty="0">
                <a:solidFill>
                  <a:schemeClr val="bg1"/>
                </a:solidFill>
                <a:latin typeface="Montserrat" pitchFamily="2" charset="0"/>
              </a:rPr>
              <a:t>POMINI</a:t>
            </a:r>
          </a:p>
          <a:p>
            <a:pPr algn="ctr"/>
            <a:r>
              <a:rPr lang="en-US" sz="1400" b="1" dirty="0">
                <a:solidFill>
                  <a:schemeClr val="bg1"/>
                </a:solidFill>
                <a:latin typeface="Montserrat" pitchFamily="2" charset="0"/>
              </a:rPr>
              <a:t>2 Extruder </a:t>
            </a:r>
          </a:p>
        </p:txBody>
      </p:sp>
    </p:spTree>
    <p:extLst>
      <p:ext uri="{BB962C8B-B14F-4D97-AF65-F5344CB8AC3E}">
        <p14:creationId xmlns:p14="http://schemas.microsoft.com/office/powerpoint/2010/main" val="1779800450"/>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3032CD9-202E-319E-7CFB-39D877C36949}"/>
            </a:ext>
          </a:extLst>
        </p:cNvPr>
        <p:cNvGrpSpPr/>
        <p:nvPr/>
      </p:nvGrpSpPr>
      <p:grpSpPr>
        <a:xfrm>
          <a:off x="0" y="0"/>
          <a:ext cx="0" cy="0"/>
          <a:chOff x="0" y="0"/>
          <a:chExt cx="0" cy="0"/>
        </a:xfrm>
      </p:grpSpPr>
      <p:grpSp>
        <p:nvGrpSpPr>
          <p:cNvPr id="28" name="Graphic 5">
            <a:extLst>
              <a:ext uri="{FF2B5EF4-FFF2-40B4-BE49-F238E27FC236}">
                <a16:creationId xmlns:a16="http://schemas.microsoft.com/office/drawing/2014/main" id="{2C8F6431-0954-1100-7EA3-1216D2DAEC9D}"/>
              </a:ext>
            </a:extLst>
          </p:cNvPr>
          <p:cNvGrpSpPr/>
          <p:nvPr/>
        </p:nvGrpSpPr>
        <p:grpSpPr>
          <a:xfrm>
            <a:off x="7979595" y="3783671"/>
            <a:ext cx="2490660" cy="2534671"/>
            <a:chOff x="7979595" y="3783671"/>
            <a:chExt cx="2490660" cy="2534671"/>
          </a:xfrm>
        </p:grpSpPr>
        <p:sp>
          <p:nvSpPr>
            <p:cNvPr id="29" name="Free-form: Shape 18">
              <a:extLst>
                <a:ext uri="{FF2B5EF4-FFF2-40B4-BE49-F238E27FC236}">
                  <a16:creationId xmlns:a16="http://schemas.microsoft.com/office/drawing/2014/main" id="{9350D2A9-2999-243B-A16C-F155BA916376}"/>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a:gsLst>
                <a:gs pos="0">
                  <a:srgbClr val="2E3191"/>
                </a:gs>
                <a:gs pos="50000">
                  <a:srgbClr val="2B6DB9"/>
                </a:gs>
                <a:gs pos="100000">
                  <a:srgbClr val="29AAE1"/>
                </a:gs>
              </a:gsLst>
              <a:lin ang="10426801" scaled="1"/>
            </a:gradFill>
            <a:ln w="0" cap="flat">
              <a:noFill/>
              <a:prstDash val="solid"/>
              <a:miter/>
            </a:ln>
          </p:spPr>
          <p:txBody>
            <a:bodyPr rtlCol="0" anchor="ctr"/>
            <a:lstStyle/>
            <a:p>
              <a:endParaRPr lang="en-US"/>
            </a:p>
          </p:txBody>
        </p:sp>
        <p:sp>
          <p:nvSpPr>
            <p:cNvPr id="30" name="Free-form: Shape 19">
              <a:extLst>
                <a:ext uri="{FF2B5EF4-FFF2-40B4-BE49-F238E27FC236}">
                  <a16:creationId xmlns:a16="http://schemas.microsoft.com/office/drawing/2014/main" id="{9D7B65DB-3A08-7B9A-A77B-AEDFE3409C55}"/>
                </a:ext>
              </a:extLst>
            </p:cNvPr>
            <p:cNvSpPr/>
            <p:nvPr/>
          </p:nvSpPr>
          <p:spPr>
            <a:xfrm rot="-5026801">
              <a:off x="8095332" y="3901453"/>
              <a:ext cx="2259186" cy="2299106"/>
            </a:xfrm>
            <a:custGeom>
              <a:avLst/>
              <a:gdLst>
                <a:gd name="connsiteX0" fmla="*/ 2259187 w 2259186"/>
                <a:gd name="connsiteY0" fmla="*/ 1149554 h 2299106"/>
                <a:gd name="connsiteX1" fmla="*/ 1129593 w 2259186"/>
                <a:gd name="connsiteY1" fmla="*/ 2299107 h 2299106"/>
                <a:gd name="connsiteX2" fmla="*/ 0 w 2259186"/>
                <a:gd name="connsiteY2" fmla="*/ 1149554 h 2299106"/>
                <a:gd name="connsiteX3" fmla="*/ 1129593 w 2259186"/>
                <a:gd name="connsiteY3" fmla="*/ 0 h 2299106"/>
                <a:gd name="connsiteX4" fmla="*/ 2259187 w 2259186"/>
                <a:gd name="connsiteY4" fmla="*/ 1149554 h 2299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186" h="2299106">
                  <a:moveTo>
                    <a:pt x="2259187" y="1149554"/>
                  </a:moveTo>
                  <a:cubicBezTo>
                    <a:pt x="2259187" y="1784435"/>
                    <a:pt x="1753450" y="2299107"/>
                    <a:pt x="1129593" y="2299107"/>
                  </a:cubicBezTo>
                  <a:cubicBezTo>
                    <a:pt x="505736" y="2299107"/>
                    <a:pt x="0" y="1784435"/>
                    <a:pt x="0" y="1149554"/>
                  </a:cubicBezTo>
                  <a:cubicBezTo>
                    <a:pt x="0" y="514673"/>
                    <a:pt x="505736" y="0"/>
                    <a:pt x="1129593" y="0"/>
                  </a:cubicBezTo>
                  <a:cubicBezTo>
                    <a:pt x="1753450" y="0"/>
                    <a:pt x="2259187" y="514673"/>
                    <a:pt x="2259187" y="114955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sp>
        <p:nvSpPr>
          <p:cNvPr id="39" name="Free-form: Shape 38">
            <a:extLst>
              <a:ext uri="{FF2B5EF4-FFF2-40B4-BE49-F238E27FC236}">
                <a16:creationId xmlns:a16="http://schemas.microsoft.com/office/drawing/2014/main" id="{EFBC0A3C-5C38-D640-B225-DAF3516EFB3F}"/>
              </a:ext>
            </a:extLst>
          </p:cNvPr>
          <p:cNvSpPr/>
          <p:nvPr/>
        </p:nvSpPr>
        <p:spPr>
          <a:xfrm>
            <a:off x="471566"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0">
                <a:schemeClr val="tx1">
                  <a:alpha val="76000"/>
                </a:schemeClr>
              </a:gs>
              <a:gs pos="100000">
                <a:srgbClr val="FF7D7D"/>
              </a:gs>
            </a:gsLst>
            <a:lin ang="189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pic>
        <p:nvPicPr>
          <p:cNvPr id="38" name="Picture 37">
            <a:extLst>
              <a:ext uri="{FF2B5EF4-FFF2-40B4-BE49-F238E27FC236}">
                <a16:creationId xmlns:a16="http://schemas.microsoft.com/office/drawing/2014/main" id="{5FEEDEC9-6493-F8EB-F269-A4B2C24FB22E}"/>
              </a:ext>
            </a:extLst>
          </p:cNvPr>
          <p:cNvPicPr>
            <a:picLocks noChangeAspect="1"/>
          </p:cNvPicPr>
          <p:nvPr/>
        </p:nvPicPr>
        <p:blipFill>
          <a:blip r:embed="rId2">
            <a:extLst>
              <a:ext uri="{28A0092B-C50C-407E-A947-70E740481C1C}">
                <a14:useLocalDpi xmlns:a14="http://schemas.microsoft.com/office/drawing/2010/main" val="0"/>
              </a:ext>
            </a:extLst>
          </a:blip>
          <a:srcRect l="19544" r="19544"/>
          <a:stretch/>
        </p:blipFill>
        <p:spPr bwMode="auto">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71145" h="6858000">
                <a:moveTo>
                  <a:pt x="0" y="0"/>
                </a:moveTo>
                <a:lnTo>
                  <a:pt x="6271145" y="0"/>
                </a:lnTo>
                <a:lnTo>
                  <a:pt x="3154595" y="6858000"/>
                </a:lnTo>
                <a:lnTo>
                  <a:pt x="0" y="6858000"/>
                </a:lnTo>
                <a:close/>
              </a:path>
            </a:pathLst>
          </a:custGeom>
          <a:noFill/>
          <a:ln>
            <a:noFill/>
          </a:ln>
        </p:spPr>
      </p:pic>
      <p:sp>
        <p:nvSpPr>
          <p:cNvPr id="31" name="Free-form: Shape 30">
            <a:extLst>
              <a:ext uri="{FF2B5EF4-FFF2-40B4-BE49-F238E27FC236}">
                <a16:creationId xmlns:a16="http://schemas.microsoft.com/office/drawing/2014/main" id="{DB2F0596-2BC1-E1E9-9472-87361B1A143A}"/>
              </a:ext>
            </a:extLst>
          </p:cNvPr>
          <p:cNvSpPr/>
          <p:nvPr/>
        </p:nvSpPr>
        <p:spPr>
          <a:xfrm>
            <a:off x="0" y="0"/>
            <a:ext cx="6271145" cy="6858000"/>
          </a:xfrm>
          <a:custGeom>
            <a:avLst/>
            <a:gdLst>
              <a:gd name="connsiteX0" fmla="*/ 0 w 6271145"/>
              <a:gd name="connsiteY0" fmla="*/ 0 h 6858000"/>
              <a:gd name="connsiteX1" fmla="*/ 6271145 w 6271145"/>
              <a:gd name="connsiteY1" fmla="*/ 0 h 6858000"/>
              <a:gd name="connsiteX2" fmla="*/ 3154595 w 6271145"/>
              <a:gd name="connsiteY2" fmla="*/ 6858000 h 6858000"/>
              <a:gd name="connsiteX3" fmla="*/ 0 w 6271145"/>
              <a:gd name="connsiteY3" fmla="*/ 6858000 h 6858000"/>
              <a:gd name="connsiteX4" fmla="*/ 0 w 627114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145" h="6858000">
                <a:moveTo>
                  <a:pt x="0" y="0"/>
                </a:moveTo>
                <a:lnTo>
                  <a:pt x="6271145" y="0"/>
                </a:lnTo>
                <a:lnTo>
                  <a:pt x="3154595" y="6858000"/>
                </a:lnTo>
                <a:lnTo>
                  <a:pt x="0" y="6858000"/>
                </a:lnTo>
                <a:lnTo>
                  <a:pt x="0" y="0"/>
                </a:lnTo>
                <a:close/>
              </a:path>
            </a:pathLst>
          </a:custGeom>
          <a:gradFill flip="none" rotWithShape="1">
            <a:gsLst>
              <a:gs pos="10000">
                <a:schemeClr val="tx1">
                  <a:alpha val="68000"/>
                </a:schemeClr>
              </a:gs>
              <a:gs pos="67000">
                <a:srgbClr val="680000">
                  <a:alpha val="78000"/>
                </a:srgbClr>
              </a:gs>
              <a:gs pos="100000">
                <a:srgbClr val="9E0000"/>
              </a:gs>
            </a:gsLst>
            <a:lin ang="16200000" scaled="1"/>
            <a:tileRect/>
          </a:gradFill>
          <a:ln>
            <a:noFill/>
          </a:ln>
        </p:spPr>
        <p:txBody>
          <a:bodyPr vert="horz" wrap="square" lIns="91440" tIns="45720" rIns="91440" bIns="45720" numCol="1" anchor="t" anchorCtr="0" compatLnSpc="1">
            <a:prstTxWarp prst="textNoShape">
              <a:avLst/>
            </a:prstTxWarp>
          </a:bodyPr>
          <a:lstStyle/>
          <a:p>
            <a:endParaRPr lang="en-US" sz="1600"/>
          </a:p>
        </p:txBody>
      </p:sp>
      <p:sp>
        <p:nvSpPr>
          <p:cNvPr id="7" name="Title 1">
            <a:extLst>
              <a:ext uri="{FF2B5EF4-FFF2-40B4-BE49-F238E27FC236}">
                <a16:creationId xmlns:a16="http://schemas.microsoft.com/office/drawing/2014/main" id="{E93A5D9C-476D-1828-A745-FB96F9D6313C}"/>
              </a:ext>
            </a:extLst>
          </p:cNvPr>
          <p:cNvSpPr txBox="1">
            <a:spLocks/>
          </p:cNvSpPr>
          <p:nvPr/>
        </p:nvSpPr>
        <p:spPr>
          <a:xfrm>
            <a:off x="543215" y="562796"/>
            <a:ext cx="4318345" cy="4154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Montserrat" panose="00000500000000000000" pitchFamily="2" charset="0"/>
                <a:ea typeface="Open Sans" pitchFamily="2" charset="0"/>
                <a:cs typeface="Open Sans" pitchFamily="2" charset="0"/>
              </a:rPr>
              <a:t>Extruders Experience</a:t>
            </a:r>
          </a:p>
        </p:txBody>
      </p:sp>
      <p:pic>
        <p:nvPicPr>
          <p:cNvPr id="3" name="Picture 2">
            <a:extLst>
              <a:ext uri="{FF2B5EF4-FFF2-40B4-BE49-F238E27FC236}">
                <a16:creationId xmlns:a16="http://schemas.microsoft.com/office/drawing/2014/main" id="{588A04E3-2FFA-32A5-0C6E-81482095B7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4" name="Picture 3">
            <a:extLst>
              <a:ext uri="{FF2B5EF4-FFF2-40B4-BE49-F238E27FC236}">
                <a16:creationId xmlns:a16="http://schemas.microsoft.com/office/drawing/2014/main" id="{29C32532-950D-E3D9-96A7-453F55F895D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2" name="Picture 1">
            <a:extLst>
              <a:ext uri="{FF2B5EF4-FFF2-40B4-BE49-F238E27FC236}">
                <a16:creationId xmlns:a16="http://schemas.microsoft.com/office/drawing/2014/main" id="{D0AE40B7-0573-C08F-87B0-416BFF7764CD}"/>
              </a:ext>
            </a:extLst>
          </p:cNvPr>
          <p:cNvPicPr>
            <a:picLocks noChangeAspect="1"/>
          </p:cNvPicPr>
          <p:nvPr/>
        </p:nvPicPr>
        <p:blipFill>
          <a:blip r:embed="rId5"/>
          <a:stretch>
            <a:fillRect/>
          </a:stretch>
        </p:blipFill>
        <p:spPr>
          <a:xfrm>
            <a:off x="6564044" y="4218814"/>
            <a:ext cx="1637377" cy="1666310"/>
          </a:xfrm>
          <a:custGeom>
            <a:avLst/>
            <a:gdLst>
              <a:gd name="connsiteX0" fmla="*/ -1 w 1637377"/>
              <a:gd name="connsiteY0" fmla="*/ 307 h 1666310"/>
              <a:gd name="connsiteX1" fmla="*/ 1637377 w 1637377"/>
              <a:gd name="connsiteY1" fmla="*/ 307 h 1666310"/>
              <a:gd name="connsiteX2" fmla="*/ 1637377 w 1637377"/>
              <a:gd name="connsiteY2" fmla="*/ 1666618 h 1666310"/>
              <a:gd name="connsiteX3" fmla="*/ -1 w 1637377"/>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7377" h="1666310">
                <a:moveTo>
                  <a:pt x="-1" y="307"/>
                </a:moveTo>
                <a:lnTo>
                  <a:pt x="1637377" y="307"/>
                </a:lnTo>
                <a:lnTo>
                  <a:pt x="1637377" y="1666618"/>
                </a:lnTo>
                <a:lnTo>
                  <a:pt x="-1" y="1666618"/>
                </a:lnTo>
                <a:close/>
              </a:path>
            </a:pathLst>
          </a:custGeom>
        </p:spPr>
      </p:pic>
      <p:pic>
        <p:nvPicPr>
          <p:cNvPr id="5" name="Picture 4">
            <a:extLst>
              <a:ext uri="{FF2B5EF4-FFF2-40B4-BE49-F238E27FC236}">
                <a16:creationId xmlns:a16="http://schemas.microsoft.com/office/drawing/2014/main" id="{55605F2F-6619-96D4-1C60-FFF891B1E6A8}"/>
              </a:ext>
            </a:extLst>
          </p:cNvPr>
          <p:cNvPicPr>
            <a:picLocks noChangeAspect="1"/>
          </p:cNvPicPr>
          <p:nvPr/>
        </p:nvPicPr>
        <p:blipFill>
          <a:blip r:embed="rId6"/>
          <a:stretch>
            <a:fillRect/>
          </a:stretch>
        </p:blipFill>
        <p:spPr>
          <a:xfrm>
            <a:off x="8409622" y="4218814"/>
            <a:ext cx="1633848" cy="1666310"/>
          </a:xfrm>
          <a:custGeom>
            <a:avLst/>
            <a:gdLst>
              <a:gd name="connsiteX0" fmla="*/ 250 w 1633848"/>
              <a:gd name="connsiteY0" fmla="*/ 307 h 1666310"/>
              <a:gd name="connsiteX1" fmla="*/ 1634099 w 1633848"/>
              <a:gd name="connsiteY1" fmla="*/ 307 h 1666310"/>
              <a:gd name="connsiteX2" fmla="*/ 1634099 w 1633848"/>
              <a:gd name="connsiteY2" fmla="*/ 1666618 h 1666310"/>
              <a:gd name="connsiteX3" fmla="*/ 250 w 1633848"/>
              <a:gd name="connsiteY3" fmla="*/ 1666618 h 1666310"/>
            </a:gdLst>
            <a:ahLst/>
            <a:cxnLst>
              <a:cxn ang="0">
                <a:pos x="connsiteX0" y="connsiteY0"/>
              </a:cxn>
              <a:cxn ang="0">
                <a:pos x="connsiteX1" y="connsiteY1"/>
              </a:cxn>
              <a:cxn ang="0">
                <a:pos x="connsiteX2" y="connsiteY2"/>
              </a:cxn>
              <a:cxn ang="0">
                <a:pos x="connsiteX3" y="connsiteY3"/>
              </a:cxn>
            </a:cxnLst>
            <a:rect l="l" t="t" r="r" b="b"/>
            <a:pathLst>
              <a:path w="1633848" h="1666310">
                <a:moveTo>
                  <a:pt x="250" y="307"/>
                </a:moveTo>
                <a:lnTo>
                  <a:pt x="1634099" y="307"/>
                </a:lnTo>
                <a:lnTo>
                  <a:pt x="1634099" y="1666618"/>
                </a:lnTo>
                <a:lnTo>
                  <a:pt x="250" y="1666618"/>
                </a:lnTo>
                <a:close/>
              </a:path>
            </a:pathLst>
          </a:custGeom>
        </p:spPr>
      </p:pic>
      <p:grpSp>
        <p:nvGrpSpPr>
          <p:cNvPr id="6" name="Graphic 5">
            <a:extLst>
              <a:ext uri="{FF2B5EF4-FFF2-40B4-BE49-F238E27FC236}">
                <a16:creationId xmlns:a16="http://schemas.microsoft.com/office/drawing/2014/main" id="{3FBFEEC2-A999-3AB4-75D5-4644107D6A87}"/>
              </a:ext>
            </a:extLst>
          </p:cNvPr>
          <p:cNvGrpSpPr/>
          <p:nvPr/>
        </p:nvGrpSpPr>
        <p:grpSpPr>
          <a:xfrm>
            <a:off x="7174082" y="1015993"/>
            <a:ext cx="2259645" cy="2299646"/>
            <a:chOff x="7174082" y="1015993"/>
            <a:chExt cx="2259645" cy="2299646"/>
          </a:xfrm>
        </p:grpSpPr>
        <p:sp>
          <p:nvSpPr>
            <p:cNvPr id="8" name="Free-form: Shape 9">
              <a:extLst>
                <a:ext uri="{FF2B5EF4-FFF2-40B4-BE49-F238E27FC236}">
                  <a16:creationId xmlns:a16="http://schemas.microsoft.com/office/drawing/2014/main" id="{A391E516-D625-DEBD-B9BA-081AC079E236}"/>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a:p>
          </p:txBody>
        </p:sp>
        <p:sp>
          <p:nvSpPr>
            <p:cNvPr id="9" name="Free-form: Shape 10">
              <a:extLst>
                <a:ext uri="{FF2B5EF4-FFF2-40B4-BE49-F238E27FC236}">
                  <a16:creationId xmlns:a16="http://schemas.microsoft.com/office/drawing/2014/main" id="{EC8C9426-4B03-16BF-1E4F-FC90744EAEC2}"/>
                </a:ext>
              </a:extLst>
            </p:cNvPr>
            <p:cNvSpPr/>
            <p:nvPr/>
          </p:nvSpPr>
          <p:spPr>
            <a:xfrm>
              <a:off x="7174082" y="1015993"/>
              <a:ext cx="2259645" cy="2299646"/>
            </a:xfrm>
            <a:custGeom>
              <a:avLst/>
              <a:gdLst>
                <a:gd name="connsiteX0" fmla="*/ 151528 w 2259645"/>
                <a:gd name="connsiteY0" fmla="*/ 1724599 h 2299646"/>
                <a:gd name="connsiteX1" fmla="*/ 564989 w 2259645"/>
                <a:gd name="connsiteY1" fmla="*/ 154203 h 2299646"/>
                <a:gd name="connsiteX2" fmla="*/ 2108118 w 2259645"/>
                <a:gd name="connsiteY2" fmla="*/ 575045 h 2299646"/>
                <a:gd name="connsiteX3" fmla="*/ 1694656 w 2259645"/>
                <a:gd name="connsiteY3" fmla="*/ 2145441 h 2299646"/>
                <a:gd name="connsiteX4" fmla="*/ 151602 w 2259645"/>
                <a:gd name="connsiteY4" fmla="*/ 1724674 h 22996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646">
                  <a:moveTo>
                    <a:pt x="151528" y="1724599"/>
                  </a:moveTo>
                  <a:cubicBezTo>
                    <a:pt x="-160406" y="1174773"/>
                    <a:pt x="24711" y="471649"/>
                    <a:pt x="564989" y="154203"/>
                  </a:cubicBezTo>
                  <a:cubicBezTo>
                    <a:pt x="1105268" y="-163243"/>
                    <a:pt x="1796184" y="25145"/>
                    <a:pt x="2108118" y="575045"/>
                  </a:cubicBezTo>
                  <a:cubicBezTo>
                    <a:pt x="2420052" y="1124871"/>
                    <a:pt x="2234935" y="1827920"/>
                    <a:pt x="1694656" y="2145441"/>
                  </a:cubicBezTo>
                  <a:cubicBezTo>
                    <a:pt x="1154378" y="2462887"/>
                    <a:pt x="463462" y="2274499"/>
                    <a:pt x="151602" y="1724674"/>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0" name="Graphic 5">
            <a:extLst>
              <a:ext uri="{FF2B5EF4-FFF2-40B4-BE49-F238E27FC236}">
                <a16:creationId xmlns:a16="http://schemas.microsoft.com/office/drawing/2014/main" id="{9B567348-4463-5F71-F84A-7E575199A515}"/>
              </a:ext>
            </a:extLst>
          </p:cNvPr>
          <p:cNvGrpSpPr/>
          <p:nvPr/>
        </p:nvGrpSpPr>
        <p:grpSpPr>
          <a:xfrm>
            <a:off x="5683445" y="2118094"/>
            <a:ext cx="2259645" cy="2299590"/>
            <a:chOff x="5683445" y="2118094"/>
            <a:chExt cx="2259645" cy="2299590"/>
          </a:xfrm>
        </p:grpSpPr>
        <p:sp>
          <p:nvSpPr>
            <p:cNvPr id="11" name="Free-form: Shape 12">
              <a:extLst>
                <a:ext uri="{FF2B5EF4-FFF2-40B4-BE49-F238E27FC236}">
                  <a16:creationId xmlns:a16="http://schemas.microsoft.com/office/drawing/2014/main" id="{B495D7C3-7E55-4863-3CD5-9A62FB67F9F1}"/>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2" name="Free-form: Shape 13">
              <a:extLst>
                <a:ext uri="{FF2B5EF4-FFF2-40B4-BE49-F238E27FC236}">
                  <a16:creationId xmlns:a16="http://schemas.microsoft.com/office/drawing/2014/main" id="{57533DDD-B224-51BC-8139-628877C061F2}"/>
                </a:ext>
              </a:extLst>
            </p:cNvPr>
            <p:cNvSpPr/>
            <p:nvPr/>
          </p:nvSpPr>
          <p:spPr>
            <a:xfrm>
              <a:off x="5683445" y="2118094"/>
              <a:ext cx="2259645" cy="2299590"/>
            </a:xfrm>
            <a:custGeom>
              <a:avLst/>
              <a:gdLst>
                <a:gd name="connsiteX0" fmla="*/ 151528 w 2259645"/>
                <a:gd name="connsiteY0" fmla="*/ 574989 h 2299590"/>
                <a:gd name="connsiteX1" fmla="*/ 1694656 w 2259645"/>
                <a:gd name="connsiteY1" fmla="*/ 154222 h 2299590"/>
                <a:gd name="connsiteX2" fmla="*/ 2108118 w 2259645"/>
                <a:gd name="connsiteY2" fmla="*/ 1724618 h 2299590"/>
                <a:gd name="connsiteX3" fmla="*/ 564989 w 2259645"/>
                <a:gd name="connsiteY3" fmla="*/ 2145385 h 2299590"/>
                <a:gd name="connsiteX4" fmla="*/ 151528 w 2259645"/>
                <a:gd name="connsiteY4" fmla="*/ 574989 h 2299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590">
                  <a:moveTo>
                    <a:pt x="151528" y="574989"/>
                  </a:moveTo>
                  <a:cubicBezTo>
                    <a:pt x="463462" y="25089"/>
                    <a:pt x="1154378" y="-163224"/>
                    <a:pt x="1694656" y="154222"/>
                  </a:cubicBezTo>
                  <a:cubicBezTo>
                    <a:pt x="2234935" y="471668"/>
                    <a:pt x="2420052" y="1174717"/>
                    <a:pt x="2108118" y="1724618"/>
                  </a:cubicBezTo>
                  <a:cubicBezTo>
                    <a:pt x="1796184" y="2274443"/>
                    <a:pt x="1105342" y="2462831"/>
                    <a:pt x="564989" y="2145385"/>
                  </a:cubicBezTo>
                  <a:cubicBezTo>
                    <a:pt x="24711" y="1827939"/>
                    <a:pt x="-160406" y="1124815"/>
                    <a:pt x="151528" y="574989"/>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grpSp>
      <p:grpSp>
        <p:nvGrpSpPr>
          <p:cNvPr id="13" name="Graphic 5">
            <a:extLst>
              <a:ext uri="{FF2B5EF4-FFF2-40B4-BE49-F238E27FC236}">
                <a16:creationId xmlns:a16="http://schemas.microsoft.com/office/drawing/2014/main" id="{DAD14BFA-7C14-056B-41D6-3514B833B6DE}"/>
              </a:ext>
            </a:extLst>
          </p:cNvPr>
          <p:cNvGrpSpPr/>
          <p:nvPr/>
        </p:nvGrpSpPr>
        <p:grpSpPr>
          <a:xfrm>
            <a:off x="6252836" y="3901434"/>
            <a:ext cx="2259645" cy="2299499"/>
            <a:chOff x="6252836" y="3901434"/>
            <a:chExt cx="2259645" cy="2299499"/>
          </a:xfrm>
        </p:grpSpPr>
        <p:sp>
          <p:nvSpPr>
            <p:cNvPr id="14" name="Free-form: Shape 15">
              <a:extLst>
                <a:ext uri="{FF2B5EF4-FFF2-40B4-BE49-F238E27FC236}">
                  <a16:creationId xmlns:a16="http://schemas.microsoft.com/office/drawing/2014/main" id="{8A12AD30-7AE8-04AE-52D1-98E4990F820D}"/>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a:gsLst>
                <a:gs pos="0">
                  <a:srgbClr val="39B44A"/>
                </a:gs>
                <a:gs pos="50000">
                  <a:srgbClr val="88C935"/>
                </a:gs>
                <a:gs pos="100000">
                  <a:srgbClr val="D8DF21"/>
                </a:gs>
              </a:gsLst>
              <a:lin ang="9218958" scaled="1"/>
            </a:gradFill>
            <a:ln w="0" cap="flat">
              <a:noFill/>
              <a:prstDash val="solid"/>
              <a:miter/>
            </a:ln>
          </p:spPr>
          <p:txBody>
            <a:bodyPr rtlCol="0" anchor="ctr"/>
            <a:lstStyle/>
            <a:p>
              <a:endParaRPr lang="en-US"/>
            </a:p>
          </p:txBody>
        </p:sp>
        <p:sp>
          <p:nvSpPr>
            <p:cNvPr id="15" name="Free-form: Shape 16">
              <a:extLst>
                <a:ext uri="{FF2B5EF4-FFF2-40B4-BE49-F238E27FC236}">
                  <a16:creationId xmlns:a16="http://schemas.microsoft.com/office/drawing/2014/main" id="{D16E9FFB-EDF5-0FDC-83E3-CE11BA33887A}"/>
                </a:ext>
              </a:extLst>
            </p:cNvPr>
            <p:cNvSpPr/>
            <p:nvPr/>
          </p:nvSpPr>
          <p:spPr>
            <a:xfrm>
              <a:off x="6252836" y="3901434"/>
              <a:ext cx="2259645" cy="2299499"/>
            </a:xfrm>
            <a:custGeom>
              <a:avLst/>
              <a:gdLst>
                <a:gd name="connsiteX0" fmla="*/ 151528 w 2259645"/>
                <a:gd name="connsiteY0" fmla="*/ 1724526 h 2299499"/>
                <a:gd name="connsiteX1" fmla="*/ 564989 w 2259645"/>
                <a:gd name="connsiteY1" fmla="*/ 154206 h 2299499"/>
                <a:gd name="connsiteX2" fmla="*/ 2108118 w 2259645"/>
                <a:gd name="connsiteY2" fmla="*/ 574973 h 2299499"/>
                <a:gd name="connsiteX3" fmla="*/ 1694656 w 2259645"/>
                <a:gd name="connsiteY3" fmla="*/ 2145294 h 2299499"/>
                <a:gd name="connsiteX4" fmla="*/ 151602 w 2259645"/>
                <a:gd name="connsiteY4" fmla="*/ 1724526 h 2299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9645" h="2299499">
                  <a:moveTo>
                    <a:pt x="151528" y="1724526"/>
                  </a:moveTo>
                  <a:cubicBezTo>
                    <a:pt x="-160406" y="1174701"/>
                    <a:pt x="24711" y="471577"/>
                    <a:pt x="564989" y="154206"/>
                  </a:cubicBezTo>
                  <a:cubicBezTo>
                    <a:pt x="1105268" y="-163240"/>
                    <a:pt x="1796110" y="25147"/>
                    <a:pt x="2108118" y="574973"/>
                  </a:cubicBezTo>
                  <a:cubicBezTo>
                    <a:pt x="2420052" y="1124799"/>
                    <a:pt x="2234935" y="1827848"/>
                    <a:pt x="1694656" y="2145294"/>
                  </a:cubicBezTo>
                  <a:cubicBezTo>
                    <a:pt x="1154378" y="2462740"/>
                    <a:pt x="463462" y="2274352"/>
                    <a:pt x="151602" y="1724526"/>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6" name="Graphic 5">
            <a:extLst>
              <a:ext uri="{FF2B5EF4-FFF2-40B4-BE49-F238E27FC236}">
                <a16:creationId xmlns:a16="http://schemas.microsoft.com/office/drawing/2014/main" id="{8CC6A2C0-93AE-4C0D-5E4E-ABFD87A5377E}"/>
              </a:ext>
            </a:extLst>
          </p:cNvPr>
          <p:cNvGrpSpPr/>
          <p:nvPr/>
        </p:nvGrpSpPr>
        <p:grpSpPr>
          <a:xfrm>
            <a:off x="8664670" y="2118142"/>
            <a:ext cx="2259546" cy="2299543"/>
            <a:chOff x="8664670" y="2118142"/>
            <a:chExt cx="2259546" cy="2299543"/>
          </a:xfrm>
        </p:grpSpPr>
        <p:sp>
          <p:nvSpPr>
            <p:cNvPr id="17" name="Free-form: Shape 23">
              <a:extLst>
                <a:ext uri="{FF2B5EF4-FFF2-40B4-BE49-F238E27FC236}">
                  <a16:creationId xmlns:a16="http://schemas.microsoft.com/office/drawing/2014/main" id="{623BDC9B-AC56-2F45-CA8E-244D5E8DCADE}"/>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a:gsLst>
                <a:gs pos="0">
                  <a:srgbClr val="662D90"/>
                </a:gs>
                <a:gs pos="50000">
                  <a:srgbClr val="7C2A8F"/>
                </a:gs>
                <a:gs pos="100000">
                  <a:srgbClr val="92278E"/>
                </a:gs>
              </a:gsLst>
              <a:lin ang="7292935" scaled="1"/>
            </a:gradFill>
            <a:ln w="0" cap="flat">
              <a:noFill/>
              <a:prstDash val="solid"/>
              <a:miter/>
            </a:ln>
          </p:spPr>
          <p:txBody>
            <a:bodyPr rtlCol="0" anchor="ctr"/>
            <a:lstStyle/>
            <a:p>
              <a:endParaRPr lang="en-US"/>
            </a:p>
          </p:txBody>
        </p:sp>
        <p:sp>
          <p:nvSpPr>
            <p:cNvPr id="18" name="Free-form: Shape 24">
              <a:extLst>
                <a:ext uri="{FF2B5EF4-FFF2-40B4-BE49-F238E27FC236}">
                  <a16:creationId xmlns:a16="http://schemas.microsoft.com/office/drawing/2014/main" id="{934C82B9-A096-659B-94A8-AC9A1BF187D1}"/>
                </a:ext>
              </a:extLst>
            </p:cNvPr>
            <p:cNvSpPr/>
            <p:nvPr/>
          </p:nvSpPr>
          <p:spPr>
            <a:xfrm>
              <a:off x="8664670" y="2118142"/>
              <a:ext cx="2259546" cy="2299543"/>
            </a:xfrm>
            <a:custGeom>
              <a:avLst/>
              <a:gdLst>
                <a:gd name="connsiteX0" fmla="*/ 1694558 w 2259546"/>
                <a:gd name="connsiteY0" fmla="*/ 154175 h 2299543"/>
                <a:gd name="connsiteX1" fmla="*/ 768828 w 2259546"/>
                <a:gd name="connsiteY1" fmla="*/ 60504 h 2299543"/>
                <a:gd name="connsiteX2" fmla="*/ 203994 w 2259546"/>
                <a:gd name="connsiteY2" fmla="*/ 1043218 h 2299543"/>
                <a:gd name="connsiteX3" fmla="*/ 57 w 2259546"/>
                <a:gd name="connsiteY3" fmla="*/ 1137187 h 2299543"/>
                <a:gd name="connsiteX4" fmla="*/ 564964 w 2259546"/>
                <a:gd name="connsiteY4" fmla="*/ 2145338 h 2299543"/>
                <a:gd name="connsiteX5" fmla="*/ 2108019 w 2259546"/>
                <a:gd name="connsiteY5" fmla="*/ 1724570 h 2299543"/>
                <a:gd name="connsiteX6" fmla="*/ 1694558 w 2259546"/>
                <a:gd name="connsiteY6" fmla="*/ 154175 h 2299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9546" h="2299543">
                  <a:moveTo>
                    <a:pt x="1694558" y="154175"/>
                  </a:moveTo>
                  <a:cubicBezTo>
                    <a:pt x="1402106" y="-17679"/>
                    <a:pt x="1065544" y="-41246"/>
                    <a:pt x="768828" y="60504"/>
                  </a:cubicBezTo>
                  <a:cubicBezTo>
                    <a:pt x="764196" y="452916"/>
                    <a:pt x="562171" y="832834"/>
                    <a:pt x="203994" y="1043218"/>
                  </a:cubicBezTo>
                  <a:cubicBezTo>
                    <a:pt x="137976" y="1082047"/>
                    <a:pt x="69678" y="1113246"/>
                    <a:pt x="57" y="1137187"/>
                  </a:cubicBezTo>
                  <a:cubicBezTo>
                    <a:pt x="-3913" y="1538502"/>
                    <a:pt x="199069" y="1930390"/>
                    <a:pt x="564964" y="2145338"/>
                  </a:cubicBezTo>
                  <a:cubicBezTo>
                    <a:pt x="1105243" y="2462784"/>
                    <a:pt x="1796085" y="2274396"/>
                    <a:pt x="2108019" y="1724570"/>
                  </a:cubicBezTo>
                  <a:cubicBezTo>
                    <a:pt x="2419953" y="1174745"/>
                    <a:pt x="2234836" y="471621"/>
                    <a:pt x="1694558" y="154175"/>
                  </a:cubicBezTo>
                  <a:close/>
                </a:path>
              </a:pathLst>
            </a:custGeom>
            <a:gradFill flip="none" rotWithShape="1">
              <a:gsLst>
                <a:gs pos="10000">
                  <a:schemeClr val="tx1"/>
                </a:gs>
                <a:gs pos="100000">
                  <a:srgbClr val="9E0000"/>
                </a:gs>
              </a:gsLst>
              <a:lin ang="18900000" scaled="1"/>
              <a:tileRect/>
            </a:gradFill>
            <a:ln>
              <a:noFill/>
            </a:ln>
            <a:extLst>
              <a:ext uri="{91240B29-F687-4F45-9708-019B960494DF}">
                <a14:hiddenLine xmlns:a14="http://schemas.microsoft.com/office/drawing/2010/main" w="9525">
                  <a:solidFill>
                    <a:srgbClr val="000000"/>
                  </a:solidFill>
                  <a:round/>
                  <a:headEnd/>
                  <a:tailEnd/>
                </a14:hiddenLine>
              </a:ext>
            </a:ex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1600" dirty="0"/>
            </a:p>
          </p:txBody>
        </p:sp>
      </p:grpSp>
      <p:grpSp>
        <p:nvGrpSpPr>
          <p:cNvPr id="19" name="Graphic 5">
            <a:extLst>
              <a:ext uri="{FF2B5EF4-FFF2-40B4-BE49-F238E27FC236}">
                <a16:creationId xmlns:a16="http://schemas.microsoft.com/office/drawing/2014/main" id="{FDA1058B-52C6-8F12-7BE9-70235116F0CE}"/>
              </a:ext>
            </a:extLst>
          </p:cNvPr>
          <p:cNvGrpSpPr/>
          <p:nvPr/>
        </p:nvGrpSpPr>
        <p:grpSpPr>
          <a:xfrm>
            <a:off x="6748278" y="2025123"/>
            <a:ext cx="3111179" cy="3011209"/>
            <a:chOff x="6748278" y="2025123"/>
            <a:chExt cx="3111179" cy="3011209"/>
          </a:xfrm>
          <a:solidFill>
            <a:schemeClr val="bg1"/>
          </a:solidFill>
        </p:grpSpPr>
        <p:sp>
          <p:nvSpPr>
            <p:cNvPr id="20" name="Free-form: Shape 26">
              <a:extLst>
                <a:ext uri="{FF2B5EF4-FFF2-40B4-BE49-F238E27FC236}">
                  <a16:creationId xmlns:a16="http://schemas.microsoft.com/office/drawing/2014/main" id="{2D3F85A6-366E-637E-A9A5-065A28728B7D}"/>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sp>
          <p:nvSpPr>
            <p:cNvPr id="21" name="Free-form: Shape 27">
              <a:extLst>
                <a:ext uri="{FF2B5EF4-FFF2-40B4-BE49-F238E27FC236}">
                  <a16:creationId xmlns:a16="http://schemas.microsoft.com/office/drawing/2014/main" id="{FB70EA78-970C-697B-ADAD-61C07358DAE1}"/>
                </a:ext>
              </a:extLst>
            </p:cNvPr>
            <p:cNvSpPr/>
            <p:nvPr/>
          </p:nvSpPr>
          <p:spPr>
            <a:xfrm>
              <a:off x="6748278" y="2025123"/>
              <a:ext cx="3111179" cy="3011209"/>
            </a:xfrm>
            <a:custGeom>
              <a:avLst/>
              <a:gdLst>
                <a:gd name="connsiteX0" fmla="*/ 594167 w 3111179"/>
                <a:gd name="connsiteY0" fmla="*/ 3011210 h 3011209"/>
                <a:gd name="connsiteX1" fmla="*/ 0 w 3111179"/>
                <a:gd name="connsiteY1" fmla="*/ 1150227 h 3011209"/>
                <a:gd name="connsiteX2" fmla="*/ 1555626 w 3111179"/>
                <a:gd name="connsiteY2" fmla="*/ 0 h 3011209"/>
                <a:gd name="connsiteX3" fmla="*/ 3111179 w 3111179"/>
                <a:gd name="connsiteY3" fmla="*/ 1150227 h 3011209"/>
                <a:gd name="connsiteX4" fmla="*/ 2517012 w 3111179"/>
                <a:gd name="connsiteY4" fmla="*/ 3011210 h 3011209"/>
                <a:gd name="connsiteX5" fmla="*/ 594167 w 3111179"/>
                <a:gd name="connsiteY5" fmla="*/ 3011210 h 301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1179" h="3011209">
                  <a:moveTo>
                    <a:pt x="594167" y="3011210"/>
                  </a:moveTo>
                  <a:lnTo>
                    <a:pt x="0" y="1150227"/>
                  </a:lnTo>
                  <a:lnTo>
                    <a:pt x="1555626" y="0"/>
                  </a:lnTo>
                  <a:lnTo>
                    <a:pt x="3111179" y="1150227"/>
                  </a:lnTo>
                  <a:lnTo>
                    <a:pt x="2517012" y="3011210"/>
                  </a:lnTo>
                  <a:lnTo>
                    <a:pt x="594167" y="3011210"/>
                  </a:lnTo>
                  <a:close/>
                </a:path>
              </a:pathLst>
            </a:custGeom>
            <a:grpFill/>
            <a:ln w="0" cap="flat">
              <a:noFill/>
              <a:prstDash val="solid"/>
              <a:miter/>
            </a:ln>
          </p:spPr>
          <p:txBody>
            <a:bodyPr rtlCol="0" anchor="ctr"/>
            <a:lstStyle/>
            <a:p>
              <a:endParaRPr lang="en-US"/>
            </a:p>
          </p:txBody>
        </p:sp>
      </p:grpSp>
      <p:sp>
        <p:nvSpPr>
          <p:cNvPr id="22" name="Free-form: Shape 36">
            <a:hlinkClick r:id="rId7" action="ppaction://hlinksldjump"/>
            <a:extLst>
              <a:ext uri="{FF2B5EF4-FFF2-40B4-BE49-F238E27FC236}">
                <a16:creationId xmlns:a16="http://schemas.microsoft.com/office/drawing/2014/main" id="{F4718FF1-A5E6-BA21-67FC-27BB62060681}"/>
              </a:ext>
            </a:extLst>
          </p:cNvPr>
          <p:cNvSpPr/>
          <p:nvPr/>
        </p:nvSpPr>
        <p:spPr>
          <a:xfrm>
            <a:off x="9129583" y="2591264"/>
            <a:ext cx="1329769" cy="1353244"/>
          </a:xfrm>
          <a:custGeom>
            <a:avLst/>
            <a:gdLst>
              <a:gd name="connsiteX0" fmla="*/ 89171 w 1329769"/>
              <a:gd name="connsiteY0" fmla="*/ 338389 h 1353244"/>
              <a:gd name="connsiteX1" fmla="*/ 997257 w 1329769"/>
              <a:gd name="connsiteY1" fmla="*/ 90746 h 1353244"/>
              <a:gd name="connsiteX2" fmla="*/ 1240599 w 1329769"/>
              <a:gd name="connsiteY2" fmla="*/ 1014878 h 1353244"/>
              <a:gd name="connsiteX3" fmla="*/ 332513 w 1329769"/>
              <a:gd name="connsiteY3" fmla="*/ 1262446 h 1353244"/>
              <a:gd name="connsiteX4" fmla="*/ 89171 w 1329769"/>
              <a:gd name="connsiteY4" fmla="*/ 338314 h 1353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44">
                <a:moveTo>
                  <a:pt x="89171" y="338389"/>
                </a:moveTo>
                <a:cubicBezTo>
                  <a:pt x="272743" y="14808"/>
                  <a:pt x="679294" y="-96070"/>
                  <a:pt x="997257" y="90746"/>
                </a:cubicBezTo>
                <a:cubicBezTo>
                  <a:pt x="1315219" y="277563"/>
                  <a:pt x="1424171" y="691298"/>
                  <a:pt x="1240599" y="1014878"/>
                </a:cubicBezTo>
                <a:cubicBezTo>
                  <a:pt x="1057026" y="1338459"/>
                  <a:pt x="650475" y="1449337"/>
                  <a:pt x="332513" y="1262446"/>
                </a:cubicBezTo>
                <a:cubicBezTo>
                  <a:pt x="14551" y="1075629"/>
                  <a:pt x="-94402" y="661895"/>
                  <a:pt x="89171" y="338314"/>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0" rIns="216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COPERION</a:t>
            </a:r>
          </a:p>
          <a:p>
            <a:pPr algn="ctr"/>
            <a:r>
              <a:rPr lang="en-US" sz="1200" b="1" dirty="0">
                <a:solidFill>
                  <a:schemeClr val="tx1"/>
                </a:solidFill>
                <a:latin typeface="Montserrat" pitchFamily="2" charset="0"/>
              </a:rPr>
              <a:t>09</a:t>
            </a:r>
          </a:p>
          <a:p>
            <a:pPr algn="ctr"/>
            <a:r>
              <a:rPr lang="en-US" sz="1200" b="1" dirty="0">
                <a:solidFill>
                  <a:schemeClr val="tx1"/>
                </a:solidFill>
                <a:latin typeface="Montserrat" pitchFamily="2" charset="0"/>
              </a:rPr>
              <a:t>Extruders</a:t>
            </a:r>
          </a:p>
        </p:txBody>
      </p:sp>
      <p:sp>
        <p:nvSpPr>
          <p:cNvPr id="23" name="Free-form: Shape 31">
            <a:hlinkClick r:id="rId8" action="ppaction://hlinksldjump"/>
            <a:extLst>
              <a:ext uri="{FF2B5EF4-FFF2-40B4-BE49-F238E27FC236}">
                <a16:creationId xmlns:a16="http://schemas.microsoft.com/office/drawing/2014/main" id="{D38E3878-8EB2-05DC-1C54-6A2B8052EB3F}"/>
              </a:ext>
            </a:extLst>
          </p:cNvPr>
          <p:cNvSpPr/>
          <p:nvPr/>
        </p:nvSpPr>
        <p:spPr>
          <a:xfrm>
            <a:off x="7639020" y="1489219"/>
            <a:ext cx="1329769" cy="1353266"/>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JSW </a:t>
            </a:r>
          </a:p>
          <a:p>
            <a:pPr algn="ctr"/>
            <a:r>
              <a:rPr lang="en-US" sz="1200" b="1" dirty="0">
                <a:solidFill>
                  <a:schemeClr val="tx1"/>
                </a:solidFill>
                <a:latin typeface="Montserrat" pitchFamily="2" charset="0"/>
              </a:rPr>
              <a:t>49 Extruders</a:t>
            </a:r>
          </a:p>
        </p:txBody>
      </p:sp>
      <p:sp>
        <p:nvSpPr>
          <p:cNvPr id="24" name="Free-form: Shape 51">
            <a:hlinkClick r:id="rId9" action="ppaction://hlinksldjump"/>
            <a:extLst>
              <a:ext uri="{FF2B5EF4-FFF2-40B4-BE49-F238E27FC236}">
                <a16:creationId xmlns:a16="http://schemas.microsoft.com/office/drawing/2014/main" id="{E120D35F-15F0-CDDB-02B6-15AC350752A2}"/>
              </a:ext>
            </a:extLst>
          </p:cNvPr>
          <p:cNvSpPr/>
          <p:nvPr/>
        </p:nvSpPr>
        <p:spPr>
          <a:xfrm>
            <a:off x="8560333" y="4374656"/>
            <a:ext cx="1329486" cy="1352979"/>
          </a:xfrm>
          <a:custGeom>
            <a:avLst/>
            <a:gdLst>
              <a:gd name="connsiteX0" fmla="*/ 664743 w 1329486"/>
              <a:gd name="connsiteY0" fmla="*/ 0 h 1352979"/>
              <a:gd name="connsiteX1" fmla="*/ 1329487 w 1329486"/>
              <a:gd name="connsiteY1" fmla="*/ 676490 h 1352979"/>
              <a:gd name="connsiteX2" fmla="*/ 664743 w 1329486"/>
              <a:gd name="connsiteY2" fmla="*/ 1352979 h 1352979"/>
              <a:gd name="connsiteX3" fmla="*/ 0 w 1329486"/>
              <a:gd name="connsiteY3" fmla="*/ 676490 h 1352979"/>
              <a:gd name="connsiteX4" fmla="*/ 664743 w 1329486"/>
              <a:gd name="connsiteY4" fmla="*/ 0 h 135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486" h="1352979">
                <a:moveTo>
                  <a:pt x="664743" y="0"/>
                </a:moveTo>
                <a:cubicBezTo>
                  <a:pt x="1031889" y="0"/>
                  <a:pt x="1329487" y="302857"/>
                  <a:pt x="1329487" y="676490"/>
                </a:cubicBezTo>
                <a:cubicBezTo>
                  <a:pt x="1329487" y="1050123"/>
                  <a:pt x="1031889" y="1352979"/>
                  <a:pt x="664743" y="1352979"/>
                </a:cubicBezTo>
                <a:cubicBezTo>
                  <a:pt x="297598" y="1352979"/>
                  <a:pt x="0" y="1050123"/>
                  <a:pt x="0" y="676490"/>
                </a:cubicBezTo>
                <a:cubicBezTo>
                  <a:pt x="0" y="302857"/>
                  <a:pt x="297598" y="0"/>
                  <a:pt x="664743" y="0"/>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KRAUSS MAFFEI</a:t>
            </a:r>
          </a:p>
          <a:p>
            <a:pPr algn="ctr"/>
            <a:r>
              <a:rPr lang="en-US" sz="1200" b="1" dirty="0">
                <a:solidFill>
                  <a:schemeClr val="tx1"/>
                </a:solidFill>
                <a:latin typeface="Montserrat" pitchFamily="2" charset="0"/>
              </a:rPr>
              <a:t>2 Extruder </a:t>
            </a:r>
          </a:p>
        </p:txBody>
      </p:sp>
      <p:sp>
        <p:nvSpPr>
          <p:cNvPr id="25" name="Free-form: Shape 46">
            <a:hlinkClick r:id="rId10" action="ppaction://hlinksldjump"/>
            <a:extLst>
              <a:ext uri="{FF2B5EF4-FFF2-40B4-BE49-F238E27FC236}">
                <a16:creationId xmlns:a16="http://schemas.microsoft.com/office/drawing/2014/main" id="{F3DA9F0C-96F5-93E1-ED4C-ECDDD85932CA}"/>
              </a:ext>
            </a:extLst>
          </p:cNvPr>
          <p:cNvSpPr/>
          <p:nvPr/>
        </p:nvSpPr>
        <p:spPr>
          <a:xfrm>
            <a:off x="6717774" y="4374510"/>
            <a:ext cx="1329769" cy="1353194"/>
          </a:xfrm>
          <a:custGeom>
            <a:avLst/>
            <a:gdLst>
              <a:gd name="connsiteX0" fmla="*/ 89171 w 1329769"/>
              <a:gd name="connsiteY0" fmla="*/ 1014881 h 1353194"/>
              <a:gd name="connsiteX1" fmla="*/ 332513 w 1329769"/>
              <a:gd name="connsiteY1" fmla="*/ 90749 h 1353194"/>
              <a:gd name="connsiteX2" fmla="*/ 1240599 w 1329769"/>
              <a:gd name="connsiteY2" fmla="*/ 338316 h 1353194"/>
              <a:gd name="connsiteX3" fmla="*/ 997256 w 1329769"/>
              <a:gd name="connsiteY3" fmla="*/ 1262449 h 1353194"/>
              <a:gd name="connsiteX4" fmla="*/ 89171 w 1329769"/>
              <a:gd name="connsiteY4" fmla="*/ 1014806 h 1353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194">
                <a:moveTo>
                  <a:pt x="89171" y="1014881"/>
                </a:moveTo>
                <a:cubicBezTo>
                  <a:pt x="-94402" y="691300"/>
                  <a:pt x="14551" y="277566"/>
                  <a:pt x="332513" y="90749"/>
                </a:cubicBezTo>
                <a:cubicBezTo>
                  <a:pt x="650402" y="-96067"/>
                  <a:pt x="1057026" y="14810"/>
                  <a:pt x="1240599" y="338316"/>
                </a:cubicBezTo>
                <a:cubicBezTo>
                  <a:pt x="1424172" y="661897"/>
                  <a:pt x="1315219" y="1075632"/>
                  <a:pt x="997256" y="1262449"/>
                </a:cubicBezTo>
                <a:cubicBezTo>
                  <a:pt x="679294" y="1449265"/>
                  <a:pt x="272743" y="1338387"/>
                  <a:pt x="89171" y="1014806"/>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52000" tIns="0" rIns="252000" bIns="45720" numCol="1" spcCol="0" rtlCol="0" fromWordArt="0" anchor="ctr" anchorCtr="1" forceAA="0" compatLnSpc="1">
            <a:prstTxWarp prst="textNoShape">
              <a:avLst/>
            </a:prstTxWarp>
            <a:noAutofit/>
          </a:bodyPr>
          <a:lstStyle/>
          <a:p>
            <a:pPr algn="ctr"/>
            <a:r>
              <a:rPr lang="en-US" sz="1200" b="1" dirty="0">
                <a:solidFill>
                  <a:schemeClr val="tx1"/>
                </a:solidFill>
                <a:latin typeface="Montserrat" pitchFamily="2" charset="0"/>
              </a:rPr>
              <a:t>FARREL POMINI</a:t>
            </a:r>
          </a:p>
          <a:p>
            <a:pPr algn="ctr"/>
            <a:r>
              <a:rPr lang="en-US" sz="1200" b="1" dirty="0">
                <a:solidFill>
                  <a:schemeClr val="tx1"/>
                </a:solidFill>
                <a:latin typeface="Montserrat" pitchFamily="2" charset="0"/>
              </a:rPr>
              <a:t>2 Extruder </a:t>
            </a:r>
          </a:p>
        </p:txBody>
      </p:sp>
      <p:sp>
        <p:nvSpPr>
          <p:cNvPr id="26" name="Free-form: Shape 42">
            <a:hlinkClick r:id="rId11" action="ppaction://hlinksldjump"/>
            <a:extLst>
              <a:ext uri="{FF2B5EF4-FFF2-40B4-BE49-F238E27FC236}">
                <a16:creationId xmlns:a16="http://schemas.microsoft.com/office/drawing/2014/main" id="{65A87D18-4B62-540B-0A56-E1D19A718EEA}"/>
              </a:ext>
            </a:extLst>
          </p:cNvPr>
          <p:cNvSpPr/>
          <p:nvPr/>
        </p:nvSpPr>
        <p:spPr>
          <a:xfrm>
            <a:off x="6148383" y="2591264"/>
            <a:ext cx="1329769" cy="1353233"/>
          </a:xfrm>
          <a:custGeom>
            <a:avLst/>
            <a:gdLst>
              <a:gd name="connsiteX0" fmla="*/ 89171 w 1329769"/>
              <a:gd name="connsiteY0" fmla="*/ 338389 h 1353233"/>
              <a:gd name="connsiteX1" fmla="*/ 997256 w 1329769"/>
              <a:gd name="connsiteY1" fmla="*/ 90746 h 1353233"/>
              <a:gd name="connsiteX2" fmla="*/ 1240599 w 1329769"/>
              <a:gd name="connsiteY2" fmla="*/ 1014878 h 1353233"/>
              <a:gd name="connsiteX3" fmla="*/ 332513 w 1329769"/>
              <a:gd name="connsiteY3" fmla="*/ 1262520 h 1353233"/>
              <a:gd name="connsiteX4" fmla="*/ 89171 w 1329769"/>
              <a:gd name="connsiteY4" fmla="*/ 338389 h 13532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33">
                <a:moveTo>
                  <a:pt x="89171" y="338389"/>
                </a:moveTo>
                <a:cubicBezTo>
                  <a:pt x="272743" y="14808"/>
                  <a:pt x="679294" y="-96070"/>
                  <a:pt x="997256" y="90746"/>
                </a:cubicBezTo>
                <a:cubicBezTo>
                  <a:pt x="1315219" y="277563"/>
                  <a:pt x="1424171" y="691298"/>
                  <a:pt x="1240599" y="1014878"/>
                </a:cubicBezTo>
                <a:cubicBezTo>
                  <a:pt x="1057026" y="1338459"/>
                  <a:pt x="650475" y="1449262"/>
                  <a:pt x="332513" y="1262520"/>
                </a:cubicBezTo>
                <a:cubicBezTo>
                  <a:pt x="14551" y="1075704"/>
                  <a:pt x="-94402" y="661969"/>
                  <a:pt x="89171" y="338389"/>
                </a:cubicBezTo>
                <a:close/>
              </a:path>
            </a:pathLst>
          </a:custGeom>
          <a:solidFill>
            <a:schemeClr val="bg2"/>
          </a:solidFill>
          <a:ln>
            <a:noFill/>
          </a:ln>
          <a:effectLst>
            <a:outerShdw blurRad="190500" dist="254000" dir="2700000" algn="ctr" rotWithShape="0">
              <a:prstClr val="black">
                <a:alpha val="4000"/>
              </a:prstClr>
            </a:outerShdw>
          </a:effectLst>
          <a:extLst>
            <a:ext uri="{91240B29-F687-4F45-9708-019B960494DF}">
              <a14:hiddenLine xmlns:a14="http://schemas.microsoft.com/office/drawing/2010/main" w="9525">
                <a:solidFill>
                  <a:srgbClr val="000000"/>
                </a:solidFill>
                <a:round/>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252000" tIns="0" rIns="252000" rtlCol="0" anchor="ctr" anchorCtr="1">
            <a:noAutofit/>
          </a:bodyPr>
          <a:lstStyle/>
          <a:p>
            <a:pPr algn="ctr">
              <a:spcBef>
                <a:spcPts val="1200"/>
              </a:spcBef>
            </a:pPr>
            <a:r>
              <a:rPr lang="en-US" sz="1200" b="1" dirty="0">
                <a:solidFill>
                  <a:schemeClr val="tx1"/>
                </a:solidFill>
                <a:latin typeface="Montserrat" pitchFamily="2" charset="0"/>
              </a:rPr>
              <a:t>KOBELCO 13 Extruders </a:t>
            </a:r>
          </a:p>
        </p:txBody>
      </p:sp>
      <p:sp>
        <p:nvSpPr>
          <p:cNvPr id="27" name="Free-form: Shape 31">
            <a:extLst>
              <a:ext uri="{FF2B5EF4-FFF2-40B4-BE49-F238E27FC236}">
                <a16:creationId xmlns:a16="http://schemas.microsoft.com/office/drawing/2014/main" id="{4FCA3B5E-1D22-A485-DD06-78204686CCD2}"/>
              </a:ext>
            </a:extLst>
          </p:cNvPr>
          <p:cNvSpPr/>
          <p:nvPr/>
        </p:nvSpPr>
        <p:spPr>
          <a:xfrm>
            <a:off x="5937994" y="2366533"/>
            <a:ext cx="1769923" cy="1801197"/>
          </a:xfrm>
          <a:custGeom>
            <a:avLst/>
            <a:gdLst>
              <a:gd name="connsiteX0" fmla="*/ 89171 w 1329769"/>
              <a:gd name="connsiteY0" fmla="*/ 1014878 h 1353266"/>
              <a:gd name="connsiteX1" fmla="*/ 332513 w 1329769"/>
              <a:gd name="connsiteY1" fmla="*/ 90746 h 1353266"/>
              <a:gd name="connsiteX2" fmla="*/ 1240599 w 1329769"/>
              <a:gd name="connsiteY2" fmla="*/ 338389 h 1353266"/>
              <a:gd name="connsiteX3" fmla="*/ 997256 w 1329769"/>
              <a:gd name="connsiteY3" fmla="*/ 1262521 h 1353266"/>
              <a:gd name="connsiteX4" fmla="*/ 89171 w 1329769"/>
              <a:gd name="connsiteY4" fmla="*/ 1014878 h 1353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9769" h="1353266">
                <a:moveTo>
                  <a:pt x="89171" y="1014878"/>
                </a:moveTo>
                <a:cubicBezTo>
                  <a:pt x="-94402" y="691297"/>
                  <a:pt x="14551" y="277563"/>
                  <a:pt x="332513" y="90746"/>
                </a:cubicBezTo>
                <a:cubicBezTo>
                  <a:pt x="650402" y="-96070"/>
                  <a:pt x="1057026" y="14808"/>
                  <a:pt x="1240599" y="338389"/>
                </a:cubicBezTo>
                <a:cubicBezTo>
                  <a:pt x="1424172" y="661969"/>
                  <a:pt x="1315219" y="1075704"/>
                  <a:pt x="997256" y="1262521"/>
                </a:cubicBezTo>
                <a:cubicBezTo>
                  <a:pt x="679294" y="1449337"/>
                  <a:pt x="272743" y="1338459"/>
                  <a:pt x="89171" y="1014878"/>
                </a:cubicBezTo>
                <a:close/>
              </a:path>
            </a:pathLst>
          </a:custGeom>
          <a:gradFill flip="none" rotWithShape="1">
            <a:gsLst>
              <a:gs pos="10000">
                <a:schemeClr val="tx1"/>
              </a:gs>
              <a:gs pos="100000">
                <a:srgbClr val="9E0000"/>
              </a:gs>
            </a:gsLst>
            <a:lin ang="18900000" scaled="1"/>
            <a:tileRect/>
          </a:gradFill>
          <a:ln w="9525">
            <a:solidFill>
              <a:schemeClr val="bg1"/>
            </a:solidFill>
            <a:round/>
            <a:headEnd/>
            <a:tailEnd/>
          </a:ln>
        </p:spPr>
        <p:txBody>
          <a:bodyPr lIns="36000" rIns="36000" rtlCol="0" anchor="ctr"/>
          <a:lstStyle/>
          <a:p>
            <a:pPr algn="ctr"/>
            <a:r>
              <a:rPr lang="en-US" sz="1400" b="1" dirty="0">
                <a:solidFill>
                  <a:schemeClr val="bg1"/>
                </a:solidFill>
                <a:latin typeface="Montserrat" pitchFamily="2" charset="0"/>
              </a:rPr>
              <a:t>KOBELCO 17 Extruders </a:t>
            </a:r>
          </a:p>
        </p:txBody>
      </p:sp>
      <p:grpSp>
        <p:nvGrpSpPr>
          <p:cNvPr id="32" name="Group 31">
            <a:extLst>
              <a:ext uri="{FF2B5EF4-FFF2-40B4-BE49-F238E27FC236}">
                <a16:creationId xmlns:a16="http://schemas.microsoft.com/office/drawing/2014/main" id="{FC5C8E35-1AA8-251D-60C4-C4355E3800EE}"/>
              </a:ext>
            </a:extLst>
          </p:cNvPr>
          <p:cNvGrpSpPr/>
          <p:nvPr/>
        </p:nvGrpSpPr>
        <p:grpSpPr>
          <a:xfrm>
            <a:off x="11836596" y="-1"/>
            <a:ext cx="5656976" cy="7193903"/>
            <a:chOff x="6912417" y="-1"/>
            <a:chExt cx="5656976" cy="7193903"/>
          </a:xfrm>
        </p:grpSpPr>
        <p:sp>
          <p:nvSpPr>
            <p:cNvPr id="33" name="Free-form: Shape 24">
              <a:extLst>
                <a:ext uri="{FF2B5EF4-FFF2-40B4-BE49-F238E27FC236}">
                  <a16:creationId xmlns:a16="http://schemas.microsoft.com/office/drawing/2014/main" id="{1CC8AEEE-3346-CBCB-74B5-2031D518E992}"/>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4" name="Picture 33" descr="A close-up of a machine&#10;&#10;AI-generated content may be incorrect.">
              <a:extLst>
                <a:ext uri="{FF2B5EF4-FFF2-40B4-BE49-F238E27FC236}">
                  <a16:creationId xmlns:a16="http://schemas.microsoft.com/office/drawing/2014/main" id="{4E10DEE7-3E94-C931-DB6D-E485F33899AA}"/>
                </a:ext>
              </a:extLst>
            </p:cNvPr>
            <p:cNvPicPr>
              <a:picLocks noChangeAspect="1"/>
            </p:cNvPicPr>
            <p:nvPr/>
          </p:nvPicPr>
          <p:blipFill>
            <a:blip r:embed="rId12">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35" name="Free-form: Shape 23">
              <a:extLst>
                <a:ext uri="{FF2B5EF4-FFF2-40B4-BE49-F238E27FC236}">
                  <a16:creationId xmlns:a16="http://schemas.microsoft.com/office/drawing/2014/main" id="{3D27B2E6-6075-5A2A-2EC4-E550DC05E4CA}"/>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88107347"/>
      </p:ext>
    </p:extLst>
  </p:cSld>
  <p:clrMapOvr>
    <a:masterClrMapping/>
  </p:clrMapOvr>
  <mc:AlternateContent xmlns:mc="http://schemas.openxmlformats.org/markup-compatibility/2006" xmlns:p14="http://schemas.microsoft.com/office/powerpoint/2010/main">
    <mc:Choice Requires="p14">
      <p:transition p14:dur="0" advTm="750"/>
    </mc:Choice>
    <mc:Fallback xmlns="">
      <p:transition advTm="75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802BB-61C0-6145-2904-C09DF8D33528}"/>
            </a:ext>
          </a:extLst>
        </p:cNvPr>
        <p:cNvGrpSpPr/>
        <p:nvPr/>
      </p:nvGrpSpPr>
      <p:grpSpPr>
        <a:xfrm>
          <a:off x="0" y="0"/>
          <a:ext cx="0" cy="0"/>
          <a:chOff x="0" y="0"/>
          <a:chExt cx="0" cy="0"/>
        </a:xfrm>
      </p:grpSpPr>
      <p:sp>
        <p:nvSpPr>
          <p:cNvPr id="25" name="Free-form: Shape 24">
            <a:extLst>
              <a:ext uri="{FF2B5EF4-FFF2-40B4-BE49-F238E27FC236}">
                <a16:creationId xmlns:a16="http://schemas.microsoft.com/office/drawing/2014/main" id="{2E77FCE7-29B6-C6F4-D70A-51CA34572CDA}"/>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5291BC46-5F7A-A42A-48AF-5B2DA38BD79F}"/>
              </a:ext>
            </a:extLst>
          </p:cNvPr>
          <p:cNvPicPr>
            <a:picLocks noChangeAspect="1"/>
          </p:cNvPicPr>
          <p:nvPr/>
        </p:nvPicPr>
        <p:blipFill>
          <a:blip r:embed="rId5">
            <a:extLst>
              <a:ext uri="{28A0092B-C50C-407E-A947-70E740481C1C}">
                <a14:useLocalDpi xmlns:a14="http://schemas.microsoft.com/office/drawing/2010/main" val="0"/>
              </a:ext>
            </a:extLst>
          </a:blip>
          <a:srcRect l="30415" r="29035"/>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24" name="Free-form: Shape 23">
            <a:extLst>
              <a:ext uri="{FF2B5EF4-FFF2-40B4-BE49-F238E27FC236}">
                <a16:creationId xmlns:a16="http://schemas.microsoft.com/office/drawing/2014/main" id="{756C206B-B84A-B08B-5432-5EC3461C17C1}"/>
              </a:ext>
            </a:extLst>
          </p:cNvPr>
          <p:cNvSpPr/>
          <p:nvPr/>
        </p:nvSpPr>
        <p:spPr>
          <a:xfrm rot="21261928" flipH="1" flipV="1">
            <a:off x="7360040" y="82497"/>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Title 1">
            <a:extLst>
              <a:ext uri="{FF2B5EF4-FFF2-40B4-BE49-F238E27FC236}">
                <a16:creationId xmlns:a16="http://schemas.microsoft.com/office/drawing/2014/main" id="{1946C840-8ADA-9541-F294-89C12EC5676D}"/>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OEM Wise Extruder Experience</a:t>
            </a:r>
          </a:p>
        </p:txBody>
      </p:sp>
      <p:pic>
        <p:nvPicPr>
          <p:cNvPr id="6" name="Picture 5">
            <a:extLst>
              <a:ext uri="{FF2B5EF4-FFF2-40B4-BE49-F238E27FC236}">
                <a16:creationId xmlns:a16="http://schemas.microsoft.com/office/drawing/2014/main" id="{79612CAD-7A51-43B8-32E2-0AA22FC1884E}"/>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5" name="Picture 4">
            <a:extLst>
              <a:ext uri="{FF2B5EF4-FFF2-40B4-BE49-F238E27FC236}">
                <a16:creationId xmlns:a16="http://schemas.microsoft.com/office/drawing/2014/main" id="{C3CC7D50-F300-6B4F-5797-94E9CAEF51A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graphicFrame>
        <p:nvGraphicFramePr>
          <p:cNvPr id="2" name="Table 1">
            <a:extLst>
              <a:ext uri="{FF2B5EF4-FFF2-40B4-BE49-F238E27FC236}">
                <a16:creationId xmlns:a16="http://schemas.microsoft.com/office/drawing/2014/main" id="{D6106173-8EE3-0668-9F19-E7ED8391DCF2}"/>
              </a:ext>
            </a:extLst>
          </p:cNvPr>
          <p:cNvGraphicFramePr>
            <a:graphicFrameLocks noGrp="1"/>
          </p:cNvGraphicFramePr>
          <p:nvPr>
            <p:custDataLst>
              <p:tags r:id="rId1"/>
            </p:custDataLst>
            <p:extLst>
              <p:ext uri="{D42A27DB-BD31-4B8C-83A1-F6EECF244321}">
                <p14:modId xmlns:p14="http://schemas.microsoft.com/office/powerpoint/2010/main" val="2774760915"/>
              </p:ext>
            </p:extLst>
          </p:nvPr>
        </p:nvGraphicFramePr>
        <p:xfrm>
          <a:off x="543214" y="1196997"/>
          <a:ext cx="9386090" cy="5079259"/>
        </p:xfrm>
        <a:graphic>
          <a:graphicData uri="http://schemas.openxmlformats.org/drawingml/2006/table">
            <a:tbl>
              <a:tblPr>
                <a:tableStyleId>{5C22544A-7EE6-4342-B048-85BDC9FD1C3A}</a:tableStyleId>
              </a:tblPr>
              <a:tblGrid>
                <a:gridCol w="1340870">
                  <a:extLst>
                    <a:ext uri="{9D8B030D-6E8A-4147-A177-3AD203B41FA5}">
                      <a16:colId xmlns:a16="http://schemas.microsoft.com/office/drawing/2014/main" val="2308110912"/>
                    </a:ext>
                  </a:extLst>
                </a:gridCol>
                <a:gridCol w="1340870">
                  <a:extLst>
                    <a:ext uri="{9D8B030D-6E8A-4147-A177-3AD203B41FA5}">
                      <a16:colId xmlns:a16="http://schemas.microsoft.com/office/drawing/2014/main" val="2593134678"/>
                    </a:ext>
                  </a:extLst>
                </a:gridCol>
                <a:gridCol w="1340870">
                  <a:extLst>
                    <a:ext uri="{9D8B030D-6E8A-4147-A177-3AD203B41FA5}">
                      <a16:colId xmlns:a16="http://schemas.microsoft.com/office/drawing/2014/main" val="147059601"/>
                    </a:ext>
                  </a:extLst>
                </a:gridCol>
                <a:gridCol w="1340870">
                  <a:extLst>
                    <a:ext uri="{9D8B030D-6E8A-4147-A177-3AD203B41FA5}">
                      <a16:colId xmlns:a16="http://schemas.microsoft.com/office/drawing/2014/main" val="2614053341"/>
                    </a:ext>
                  </a:extLst>
                </a:gridCol>
                <a:gridCol w="1340870">
                  <a:extLst>
                    <a:ext uri="{9D8B030D-6E8A-4147-A177-3AD203B41FA5}">
                      <a16:colId xmlns:a16="http://schemas.microsoft.com/office/drawing/2014/main" val="2187422246"/>
                    </a:ext>
                  </a:extLst>
                </a:gridCol>
                <a:gridCol w="1340870">
                  <a:extLst>
                    <a:ext uri="{9D8B030D-6E8A-4147-A177-3AD203B41FA5}">
                      <a16:colId xmlns:a16="http://schemas.microsoft.com/office/drawing/2014/main" val="1891122981"/>
                    </a:ext>
                  </a:extLst>
                </a:gridCol>
                <a:gridCol w="1340870">
                  <a:extLst>
                    <a:ext uri="{9D8B030D-6E8A-4147-A177-3AD203B41FA5}">
                      <a16:colId xmlns:a16="http://schemas.microsoft.com/office/drawing/2014/main" val="3925780334"/>
                    </a:ext>
                  </a:extLst>
                </a:gridCol>
              </a:tblGrid>
              <a:tr h="768678">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COMPANY</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COPERIAN</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FARREL POMINI</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JSW</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KOBELCO</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KRAUSS MAFFEI</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tc>
                  <a:txBody>
                    <a:bodyPr/>
                    <a:lstStyle/>
                    <a:p>
                      <a:pPr algn="ctr" fontAlgn="ctr"/>
                      <a:r>
                        <a:rPr lang="en-IN" sz="1050" b="1" u="none" strike="noStrike" dirty="0">
                          <a:solidFill>
                            <a:schemeClr val="bg1"/>
                          </a:solidFill>
                          <a:effectLst/>
                          <a:latin typeface="Montserrat" panose="00000500000000000000" pitchFamily="2" charset="0"/>
                          <a:cs typeface="Arial" panose="020B0604020202020204" pitchFamily="34" charset="0"/>
                        </a:rPr>
                        <a:t>TOTAL</a:t>
                      </a:r>
                      <a:endParaRPr lang="en-IN" sz="1050" b="1" i="0" u="none" strike="noStrike" dirty="0">
                        <a:solidFill>
                          <a:schemeClr val="bg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rgbClr val="9E0000"/>
                    </a:solidFill>
                  </a:tcPr>
                </a:tc>
                <a:extLst>
                  <a:ext uri="{0D108BD9-81ED-4DB2-BD59-A6C34878D82A}">
                    <a16:rowId xmlns:a16="http://schemas.microsoft.com/office/drawing/2014/main" val="245894645"/>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IBN ZAHR</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2</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8</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10</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742115976"/>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KEMYA</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216904949"/>
                  </a:ext>
                </a:extLst>
              </a:tr>
              <a:tr h="391871">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PETRORABIGH</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5</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5</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815306054"/>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SAMAC</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8</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8</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75137012"/>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SAUDI KAYAN</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35</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37</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551917334"/>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S-CHEM</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6</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6</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68247827"/>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SHARQ</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958606019"/>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SIPCHEM</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2</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73379086"/>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TASNEE</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2</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6</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8</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536626487"/>
                  </a:ext>
                </a:extLst>
              </a:tr>
              <a:tr h="391871">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YANPET</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endParaRPr lang="en-IN" sz="1050" b="0"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tc>
                  <a:txBody>
                    <a:bodyPr/>
                    <a:lstStyle/>
                    <a:p>
                      <a:pPr algn="ctr" fontAlgn="ctr"/>
                      <a:r>
                        <a:rPr lang="en-IN" sz="1050" b="0" i="0" u="none" strike="noStrike" dirty="0">
                          <a:solidFill>
                            <a:schemeClr val="tx1"/>
                          </a:solidFill>
                          <a:effectLst/>
                          <a:latin typeface="Montserrat" panose="00000500000000000000" pitchFamily="2" charset="0"/>
                          <a:cs typeface="Arial" panose="020B0604020202020204" pitchFamily="34" charset="0"/>
                        </a:rPr>
                        <a:t>1</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824344092"/>
                  </a:ext>
                </a:extLst>
              </a:tr>
              <a:tr h="391871">
                <a:tc>
                  <a:txBody>
                    <a:bodyPr/>
                    <a:lstStyle/>
                    <a:p>
                      <a:pPr algn="ctr" fontAlgn="ctr"/>
                      <a:r>
                        <a:rPr lang="en-IN" sz="1050" b="1" u="none" strike="noStrike" dirty="0">
                          <a:solidFill>
                            <a:schemeClr val="tx1"/>
                          </a:solidFill>
                          <a:effectLst/>
                          <a:latin typeface="Montserrat" panose="00000500000000000000" pitchFamily="2" charset="0"/>
                          <a:cs typeface="Arial" panose="020B0604020202020204" pitchFamily="34" charset="0"/>
                        </a:rPr>
                        <a:t>TOTAL</a:t>
                      </a:r>
                      <a:endParaRPr lang="en-IN" sz="1050" b="1" i="0" u="none" strike="noStrike" dirty="0">
                        <a:solidFill>
                          <a:schemeClr val="tx1"/>
                        </a:solidFill>
                        <a:effectLst/>
                        <a:latin typeface="Montserrat" panose="00000500000000000000" pitchFamily="2" charset="0"/>
                        <a:cs typeface="Arial" panose="020B0604020202020204" pitchFamily="34" charset="0"/>
                      </a:endParaRP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9</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2</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49</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17</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2</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ctr"/>
                      <a:r>
                        <a:rPr lang="en-IN" sz="1050" b="1" i="0" u="none" strike="noStrike" dirty="0">
                          <a:solidFill>
                            <a:schemeClr val="tx1"/>
                          </a:solidFill>
                          <a:effectLst/>
                          <a:latin typeface="Montserrat" panose="00000500000000000000" pitchFamily="2" charset="0"/>
                          <a:cs typeface="Arial" panose="020B0604020202020204" pitchFamily="34" charset="0"/>
                        </a:rPr>
                        <a:t>79</a:t>
                      </a:r>
                    </a:p>
                  </a:txBody>
                  <a:tcPr marL="36000" marR="36000" marT="6114" marB="0" anchor="ctr">
                    <a:lnL w="3175" cap="flat" cmpd="sng" algn="ctr">
                      <a:solidFill>
                        <a:schemeClr val="bg1">
                          <a:lumMod val="85000"/>
                        </a:schemeClr>
                      </a:solidFill>
                      <a:prstDash val="solid"/>
                      <a:round/>
                      <a:headEnd type="none" w="med" len="med"/>
                      <a:tailEnd type="none" w="med" len="med"/>
                    </a:lnL>
                    <a:lnR w="3175" cap="flat" cmpd="sng" algn="ctr">
                      <a:solidFill>
                        <a:schemeClr val="bg1">
                          <a:lumMod val="85000"/>
                        </a:schemeClr>
                      </a:solidFill>
                      <a:prstDash val="solid"/>
                      <a:round/>
                      <a:headEnd type="none" w="med" len="med"/>
                      <a:tailEnd type="none" w="med" len="med"/>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00955857"/>
                  </a:ext>
                </a:extLst>
              </a:tr>
            </a:tbl>
          </a:graphicData>
        </a:graphic>
      </p:graphicFrame>
      <p:pic>
        <p:nvPicPr>
          <p:cNvPr id="3" name="Slide 53 Voiceover">
            <a:hlinkClick r:id="" action="ppaction://media"/>
            <a:extLst>
              <a:ext uri="{FF2B5EF4-FFF2-40B4-BE49-F238E27FC236}">
                <a16:creationId xmlns:a16="http://schemas.microsoft.com/office/drawing/2014/main" id="{83F8FCB1-F67B-C31F-47E3-514D3A5A7C8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50863" y="7305132"/>
            <a:ext cx="487363" cy="487363"/>
          </a:xfrm>
          <a:prstGeom prst="rect">
            <a:avLst/>
          </a:prstGeom>
        </p:spPr>
      </p:pic>
    </p:spTree>
    <p:extLst>
      <p:ext uri="{BB962C8B-B14F-4D97-AF65-F5344CB8AC3E}">
        <p14:creationId xmlns:p14="http://schemas.microsoft.com/office/powerpoint/2010/main" val="2862711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6550">
        <p159:morph option="byObject"/>
      </p:transition>
    </mc:Choice>
    <mc:Fallback xmlns="">
      <p:transition spd="slow" advTm="165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90" fill="hold"/>
                                        <p:tgtEl>
                                          <p:spTgt spid="3"/>
                                        </p:tgtEl>
                                      </p:cBhvr>
                                    </p:cmd>
                                  </p:childTnLst>
                                </p:cTn>
                              </p:par>
                              <p:par>
                                <p:cTn id="7" presetID="10"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C0D4D-9D72-3A49-DEC0-02D20C1E962D}"/>
            </a:ext>
          </a:extLst>
        </p:cNvPr>
        <p:cNvGrpSpPr/>
        <p:nvPr/>
      </p:nvGrpSpPr>
      <p:grpSpPr>
        <a:xfrm>
          <a:off x="0" y="0"/>
          <a:ext cx="0" cy="0"/>
          <a:chOff x="0" y="0"/>
          <a:chExt cx="0" cy="0"/>
        </a:xfrm>
      </p:grpSpPr>
      <p:sp>
        <p:nvSpPr>
          <p:cNvPr id="43" name="Title 1">
            <a:extLst>
              <a:ext uri="{FF2B5EF4-FFF2-40B4-BE49-F238E27FC236}">
                <a16:creationId xmlns:a16="http://schemas.microsoft.com/office/drawing/2014/main" id="{7BEF7F54-0224-235B-CF40-AA4BB36F1175}"/>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Auxiliary Rotating Equipment Experience</a:t>
            </a:r>
          </a:p>
        </p:txBody>
      </p:sp>
      <p:pic>
        <p:nvPicPr>
          <p:cNvPr id="3" name="Picture 2">
            <a:extLst>
              <a:ext uri="{FF2B5EF4-FFF2-40B4-BE49-F238E27FC236}">
                <a16:creationId xmlns:a16="http://schemas.microsoft.com/office/drawing/2014/main" id="{EDCD9E45-7698-A453-3863-9A6F581E9E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6" name="Picture 5">
            <a:extLst>
              <a:ext uri="{FF2B5EF4-FFF2-40B4-BE49-F238E27FC236}">
                <a16:creationId xmlns:a16="http://schemas.microsoft.com/office/drawing/2014/main" id="{1026B1C3-BD57-C47E-7CBA-D96DE26492E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 name="Group 1">
            <a:extLst>
              <a:ext uri="{FF2B5EF4-FFF2-40B4-BE49-F238E27FC236}">
                <a16:creationId xmlns:a16="http://schemas.microsoft.com/office/drawing/2014/main" id="{E65CD20C-9855-C082-B0F0-C614AB6C2402}"/>
              </a:ext>
            </a:extLst>
          </p:cNvPr>
          <p:cNvGrpSpPr/>
          <p:nvPr/>
        </p:nvGrpSpPr>
        <p:grpSpPr>
          <a:xfrm>
            <a:off x="11982355" y="-1"/>
            <a:ext cx="5656976" cy="7193903"/>
            <a:chOff x="6912417" y="-1"/>
            <a:chExt cx="5656976" cy="7193903"/>
          </a:xfrm>
        </p:grpSpPr>
        <p:sp>
          <p:nvSpPr>
            <p:cNvPr id="5" name="Free-form: Shape 15">
              <a:extLst>
                <a:ext uri="{FF2B5EF4-FFF2-40B4-BE49-F238E27FC236}">
                  <a16:creationId xmlns:a16="http://schemas.microsoft.com/office/drawing/2014/main" id="{5ED8FAFF-E65F-09C2-491D-E97D7A98DCCE}"/>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close-up of a machine&#10;&#10;AI-generated content may be incorrect.">
              <a:extLst>
                <a:ext uri="{FF2B5EF4-FFF2-40B4-BE49-F238E27FC236}">
                  <a16:creationId xmlns:a16="http://schemas.microsoft.com/office/drawing/2014/main" id="{6ABFACC5-001D-53A4-0E54-A6D8670EA6F4}"/>
                </a:ext>
              </a:extLst>
            </p:cNvPr>
            <p:cNvPicPr>
              <a:picLocks noChangeAspect="1"/>
            </p:cNvPicPr>
            <p:nvPr/>
          </p:nvPicPr>
          <p:blipFill>
            <a:blip r:embed="rId6">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8" name="Free-form: Shape 20">
              <a:extLst>
                <a:ext uri="{FF2B5EF4-FFF2-40B4-BE49-F238E27FC236}">
                  <a16:creationId xmlns:a16="http://schemas.microsoft.com/office/drawing/2014/main" id="{2D8B8F6A-BE41-99FD-79F0-B23BDE7A46D9}"/>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9" name="Table 8">
            <a:extLst>
              <a:ext uri="{FF2B5EF4-FFF2-40B4-BE49-F238E27FC236}">
                <a16:creationId xmlns:a16="http://schemas.microsoft.com/office/drawing/2014/main" id="{C458B79E-1452-9C98-92E4-D4D6C0F6D6E3}"/>
              </a:ext>
            </a:extLst>
          </p:cNvPr>
          <p:cNvGraphicFramePr>
            <a:graphicFrameLocks noGrp="1"/>
          </p:cNvGraphicFramePr>
          <p:nvPr>
            <p:extLst>
              <p:ext uri="{D42A27DB-BD31-4B8C-83A1-F6EECF244321}">
                <p14:modId xmlns:p14="http://schemas.microsoft.com/office/powerpoint/2010/main" val="3658397905"/>
              </p:ext>
            </p:extLst>
          </p:nvPr>
        </p:nvGraphicFramePr>
        <p:xfrm>
          <a:off x="543215" y="1327869"/>
          <a:ext cx="10468334" cy="4826711"/>
        </p:xfrm>
        <a:graphic>
          <a:graphicData uri="http://schemas.openxmlformats.org/drawingml/2006/table">
            <a:tbl>
              <a:tblPr>
                <a:tableStyleId>{5C22544A-7EE6-4342-B048-85BDC9FD1C3A}</a:tableStyleId>
              </a:tblPr>
              <a:tblGrid>
                <a:gridCol w="1149160">
                  <a:extLst>
                    <a:ext uri="{9D8B030D-6E8A-4147-A177-3AD203B41FA5}">
                      <a16:colId xmlns:a16="http://schemas.microsoft.com/office/drawing/2014/main" val="2717120820"/>
                    </a:ext>
                  </a:extLst>
                </a:gridCol>
                <a:gridCol w="1110425">
                  <a:extLst>
                    <a:ext uri="{9D8B030D-6E8A-4147-A177-3AD203B41FA5}">
                      <a16:colId xmlns:a16="http://schemas.microsoft.com/office/drawing/2014/main" val="2363735925"/>
                    </a:ext>
                  </a:extLst>
                </a:gridCol>
                <a:gridCol w="710156">
                  <a:extLst>
                    <a:ext uri="{9D8B030D-6E8A-4147-A177-3AD203B41FA5}">
                      <a16:colId xmlns:a16="http://schemas.microsoft.com/office/drawing/2014/main" val="3461471998"/>
                    </a:ext>
                  </a:extLst>
                </a:gridCol>
                <a:gridCol w="955482">
                  <a:extLst>
                    <a:ext uri="{9D8B030D-6E8A-4147-A177-3AD203B41FA5}">
                      <a16:colId xmlns:a16="http://schemas.microsoft.com/office/drawing/2014/main" val="532113426"/>
                    </a:ext>
                  </a:extLst>
                </a:gridCol>
                <a:gridCol w="968394">
                  <a:extLst>
                    <a:ext uri="{9D8B030D-6E8A-4147-A177-3AD203B41FA5}">
                      <a16:colId xmlns:a16="http://schemas.microsoft.com/office/drawing/2014/main" val="651153944"/>
                    </a:ext>
                  </a:extLst>
                </a:gridCol>
                <a:gridCol w="1213720">
                  <a:extLst>
                    <a:ext uri="{9D8B030D-6E8A-4147-A177-3AD203B41FA5}">
                      <a16:colId xmlns:a16="http://schemas.microsoft.com/office/drawing/2014/main" val="3771241046"/>
                    </a:ext>
                  </a:extLst>
                </a:gridCol>
                <a:gridCol w="765031">
                  <a:extLst>
                    <a:ext uri="{9D8B030D-6E8A-4147-A177-3AD203B41FA5}">
                      <a16:colId xmlns:a16="http://schemas.microsoft.com/office/drawing/2014/main" val="777388005"/>
                    </a:ext>
                  </a:extLst>
                </a:gridCol>
                <a:gridCol w="748890">
                  <a:extLst>
                    <a:ext uri="{9D8B030D-6E8A-4147-A177-3AD203B41FA5}">
                      <a16:colId xmlns:a16="http://schemas.microsoft.com/office/drawing/2014/main" val="447574480"/>
                    </a:ext>
                  </a:extLst>
                </a:gridCol>
                <a:gridCol w="735979">
                  <a:extLst>
                    <a:ext uri="{9D8B030D-6E8A-4147-A177-3AD203B41FA5}">
                      <a16:colId xmlns:a16="http://schemas.microsoft.com/office/drawing/2014/main" val="50604640"/>
                    </a:ext>
                  </a:extLst>
                </a:gridCol>
                <a:gridCol w="842502">
                  <a:extLst>
                    <a:ext uri="{9D8B030D-6E8A-4147-A177-3AD203B41FA5}">
                      <a16:colId xmlns:a16="http://schemas.microsoft.com/office/drawing/2014/main" val="4041193862"/>
                    </a:ext>
                  </a:extLst>
                </a:gridCol>
                <a:gridCol w="532616">
                  <a:extLst>
                    <a:ext uri="{9D8B030D-6E8A-4147-A177-3AD203B41FA5}">
                      <a16:colId xmlns:a16="http://schemas.microsoft.com/office/drawing/2014/main" val="2053509153"/>
                    </a:ext>
                  </a:extLst>
                </a:gridCol>
                <a:gridCol w="735979">
                  <a:extLst>
                    <a:ext uri="{9D8B030D-6E8A-4147-A177-3AD203B41FA5}">
                      <a16:colId xmlns:a16="http://schemas.microsoft.com/office/drawing/2014/main" val="272378954"/>
                    </a:ext>
                  </a:extLst>
                </a:gridCol>
              </a:tblGrid>
              <a:tr h="502176">
                <a:tc>
                  <a:txBody>
                    <a:bodyPr/>
                    <a:lstStyle/>
                    <a:p>
                      <a:pPr algn="ctr" fontAlgn="ctr">
                        <a:buNone/>
                      </a:pPr>
                      <a:r>
                        <a:rPr lang="en-US" sz="1000" u="none" strike="noStrike" dirty="0">
                          <a:solidFill>
                            <a:schemeClr val="bg1"/>
                          </a:solidFill>
                          <a:effectLst/>
                        </a:rPr>
                        <a:t>COMPANY</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AGITATOR </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a:solidFill>
                            <a:schemeClr val="bg1"/>
                          </a:solidFill>
                          <a:effectLst/>
                        </a:rPr>
                        <a:t>BLOWER</a:t>
                      </a:r>
                      <a:endParaRPr lang="en-US" sz="1000" b="1" i="0" u="none" strike="noStrike">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EXPANSION TURBINE</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EXTRUDER </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EXTRUDER ASSOCIATED EQPT.</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FIN FAN</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GEAR BOX</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ID / FD FAN</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MISC ROTARY EQU</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MOTOR </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tc>
                  <a:txBody>
                    <a:bodyPr/>
                    <a:lstStyle/>
                    <a:p>
                      <a:pPr algn="ctr" fontAlgn="ctr">
                        <a:buNone/>
                      </a:pPr>
                      <a:r>
                        <a:rPr lang="en-US" sz="1000" u="none" strike="noStrike" dirty="0">
                          <a:solidFill>
                            <a:schemeClr val="bg1"/>
                          </a:solidFill>
                          <a:effectLst/>
                        </a:rPr>
                        <a:t>Grand Total</a:t>
                      </a:r>
                      <a:endParaRPr lang="en-US" sz="1000" b="1" i="0" u="none" strike="noStrike" dirty="0">
                        <a:solidFill>
                          <a:schemeClr val="bg1"/>
                        </a:solidFill>
                        <a:effectLst/>
                        <a:latin typeface="Calibri" panose="020F0502020204030204" pitchFamily="34" charset="0"/>
                      </a:endParaRPr>
                    </a:p>
                  </a:txBody>
                  <a:tcPr marL="9186" marR="9186" marT="9186" marB="0" anchor="ctr">
                    <a:lnB w="9525" cap="flat" cmpd="sng" algn="ctr">
                      <a:solidFill>
                        <a:schemeClr val="bg2">
                          <a:lumMod val="90000"/>
                        </a:schemeClr>
                      </a:solidFill>
                      <a:prstDash val="solid"/>
                      <a:round/>
                      <a:headEnd type="none" w="med" len="med"/>
                      <a:tailEnd type="none" w="med" len="med"/>
                    </a:lnB>
                    <a:solidFill>
                      <a:srgbClr val="9E0000"/>
                    </a:solidFill>
                  </a:tcPr>
                </a:tc>
                <a:extLst>
                  <a:ext uri="{0D108BD9-81ED-4DB2-BD59-A6C34878D82A}">
                    <a16:rowId xmlns:a16="http://schemas.microsoft.com/office/drawing/2014/main" val="1734275780"/>
                  </a:ext>
                </a:extLst>
              </a:tr>
              <a:tr h="183710">
                <a:tc>
                  <a:txBody>
                    <a:bodyPr/>
                    <a:lstStyle/>
                    <a:p>
                      <a:pPr algn="ctr" fontAlgn="b">
                        <a:buNone/>
                      </a:pPr>
                      <a:r>
                        <a:rPr lang="en-US" sz="1000" u="none" strike="noStrike" dirty="0">
                          <a:effectLst/>
                        </a:rPr>
                        <a:t>AL BAYRONI</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504470"/>
                  </a:ext>
                </a:extLst>
              </a:tr>
              <a:tr h="183710">
                <a:tc>
                  <a:txBody>
                    <a:bodyPr/>
                    <a:lstStyle/>
                    <a:p>
                      <a:pPr algn="ctr" fontAlgn="b">
                        <a:buNone/>
                      </a:pPr>
                      <a:r>
                        <a:rPr lang="en-US" sz="1000" u="none" strike="noStrike" dirty="0">
                          <a:effectLst/>
                        </a:rPr>
                        <a:t>AR-RAZI</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9</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834305935"/>
                  </a:ext>
                </a:extLst>
              </a:tr>
              <a:tr h="183710">
                <a:tc>
                  <a:txBody>
                    <a:bodyPr/>
                    <a:lstStyle/>
                    <a:p>
                      <a:pPr algn="ctr" fontAlgn="b">
                        <a:buNone/>
                      </a:pPr>
                      <a:r>
                        <a:rPr lang="en-US" sz="1000" u="none" strike="noStrike" dirty="0">
                          <a:effectLst/>
                        </a:rPr>
                        <a:t>GAS</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178348371"/>
                  </a:ext>
                </a:extLst>
              </a:tr>
              <a:tr h="183710">
                <a:tc>
                  <a:txBody>
                    <a:bodyPr/>
                    <a:lstStyle/>
                    <a:p>
                      <a:pPr algn="ctr" fontAlgn="b">
                        <a:buNone/>
                      </a:pPr>
                      <a:r>
                        <a:rPr lang="en-US" sz="1000" u="none" strike="noStrike" dirty="0">
                          <a:effectLst/>
                        </a:rPr>
                        <a:t>IBN RUSHD</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33</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5</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30938053"/>
                  </a:ext>
                </a:extLst>
              </a:tr>
              <a:tr h="183710">
                <a:tc>
                  <a:txBody>
                    <a:bodyPr/>
                    <a:lstStyle/>
                    <a:p>
                      <a:pPr algn="ctr" fontAlgn="b">
                        <a:buNone/>
                      </a:pPr>
                      <a:r>
                        <a:rPr lang="en-US" sz="1000" u="none" strike="noStrike" dirty="0">
                          <a:effectLst/>
                        </a:rPr>
                        <a:t>IBN SINA</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198224478"/>
                  </a:ext>
                </a:extLst>
              </a:tr>
              <a:tr h="183710">
                <a:tc>
                  <a:txBody>
                    <a:bodyPr/>
                    <a:lstStyle/>
                    <a:p>
                      <a:pPr algn="ctr" fontAlgn="b">
                        <a:buNone/>
                      </a:pPr>
                      <a:r>
                        <a:rPr lang="en-US" sz="1000" u="none" strike="noStrike" dirty="0">
                          <a:effectLst/>
                        </a:rPr>
                        <a:t>IBN ZAHR</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4</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52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100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875028401"/>
                  </a:ext>
                </a:extLst>
              </a:tr>
              <a:tr h="183710">
                <a:tc>
                  <a:txBody>
                    <a:bodyPr/>
                    <a:lstStyle/>
                    <a:p>
                      <a:pPr algn="ctr" fontAlgn="b">
                        <a:buNone/>
                      </a:pPr>
                      <a:r>
                        <a:rPr lang="en-US" sz="1000" u="none" strike="noStrike" dirty="0">
                          <a:effectLst/>
                        </a:rPr>
                        <a:t>KEMYA</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592763909"/>
                  </a:ext>
                </a:extLst>
              </a:tr>
              <a:tr h="183710">
                <a:tc>
                  <a:txBody>
                    <a:bodyPr/>
                    <a:lstStyle/>
                    <a:p>
                      <a:pPr algn="ctr" fontAlgn="b">
                        <a:buNone/>
                      </a:pPr>
                      <a:r>
                        <a:rPr lang="en-US" sz="1000" u="none" strike="noStrike" dirty="0">
                          <a:effectLst/>
                        </a:rPr>
                        <a:t>MAADEN</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2</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00947870"/>
                  </a:ext>
                </a:extLst>
              </a:tr>
              <a:tr h="183710">
                <a:tc>
                  <a:txBody>
                    <a:bodyPr/>
                    <a:lstStyle/>
                    <a:p>
                      <a:pPr algn="ctr" fontAlgn="b">
                        <a:buNone/>
                      </a:pPr>
                      <a:r>
                        <a:rPr lang="en-US" sz="1000" u="none" strike="noStrike" dirty="0">
                          <a:effectLst/>
                        </a:rPr>
                        <a:t>PETRO RABIGH</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5</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833109878"/>
                  </a:ext>
                </a:extLst>
              </a:tr>
              <a:tr h="183710">
                <a:tc>
                  <a:txBody>
                    <a:bodyPr/>
                    <a:lstStyle/>
                    <a:p>
                      <a:pPr algn="ctr" fontAlgn="b">
                        <a:buNone/>
                      </a:pPr>
                      <a:r>
                        <a:rPr lang="en-US" sz="1000" u="none" strike="noStrike" dirty="0">
                          <a:effectLst/>
                        </a:rPr>
                        <a:t>SADARA</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2</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24195149"/>
                  </a:ext>
                </a:extLst>
              </a:tr>
              <a:tr h="183710">
                <a:tc>
                  <a:txBody>
                    <a:bodyPr/>
                    <a:lstStyle/>
                    <a:p>
                      <a:pPr algn="ctr" fontAlgn="b">
                        <a:buNone/>
                      </a:pPr>
                      <a:r>
                        <a:rPr lang="en-US" sz="1000" u="none" strike="noStrike">
                          <a:effectLst/>
                        </a:rPr>
                        <a:t>SAFCO</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753314416"/>
                  </a:ext>
                </a:extLst>
              </a:tr>
              <a:tr h="183710">
                <a:tc>
                  <a:txBody>
                    <a:bodyPr/>
                    <a:lstStyle/>
                    <a:p>
                      <a:pPr algn="ctr" fontAlgn="b">
                        <a:buNone/>
                      </a:pPr>
                      <a:r>
                        <a:rPr lang="en-US" sz="1000" u="none" strike="noStrike">
                          <a:effectLst/>
                        </a:rPr>
                        <a:t>SAHARA</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368205375"/>
                  </a:ext>
                </a:extLst>
              </a:tr>
              <a:tr h="183710">
                <a:tc>
                  <a:txBody>
                    <a:bodyPr/>
                    <a:lstStyle/>
                    <a:p>
                      <a:pPr algn="ctr" fontAlgn="b">
                        <a:buNone/>
                      </a:pPr>
                      <a:r>
                        <a:rPr lang="en-US" sz="1000" u="none" strike="noStrike">
                          <a:effectLst/>
                        </a:rPr>
                        <a:t>SAMAC</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4</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9</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98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162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1193492"/>
                  </a:ext>
                </a:extLst>
              </a:tr>
              <a:tr h="183710">
                <a:tc>
                  <a:txBody>
                    <a:bodyPr/>
                    <a:lstStyle/>
                    <a:p>
                      <a:pPr algn="ctr" fontAlgn="b">
                        <a:buNone/>
                      </a:pPr>
                      <a:r>
                        <a:rPr lang="en-US" sz="1000" u="none" strike="noStrike">
                          <a:effectLst/>
                        </a:rPr>
                        <a:t>SAMREF</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537450846"/>
                  </a:ext>
                </a:extLst>
              </a:tr>
              <a:tr h="183710">
                <a:tc>
                  <a:txBody>
                    <a:bodyPr/>
                    <a:lstStyle/>
                    <a:p>
                      <a:pPr algn="ctr" fontAlgn="b">
                        <a:buNone/>
                      </a:pPr>
                      <a:r>
                        <a:rPr lang="en-US" sz="1000" u="none" strike="noStrike">
                          <a:effectLst/>
                        </a:rPr>
                        <a:t>SATORP</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11</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19</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85</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897330402"/>
                  </a:ext>
                </a:extLst>
              </a:tr>
              <a:tr h="183710">
                <a:tc>
                  <a:txBody>
                    <a:bodyPr/>
                    <a:lstStyle/>
                    <a:p>
                      <a:pPr algn="ctr" fontAlgn="b">
                        <a:buNone/>
                      </a:pPr>
                      <a:r>
                        <a:rPr lang="en-US" sz="1000" u="none" strike="noStrike">
                          <a:effectLst/>
                        </a:rPr>
                        <a:t>SAUDI KAYAN</a:t>
                      </a:r>
                      <a:endParaRPr lang="en-US" sz="1000" b="1"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68</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147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40</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5</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481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226347579"/>
                  </a:ext>
                </a:extLst>
              </a:tr>
              <a:tr h="183710">
                <a:tc>
                  <a:txBody>
                    <a:bodyPr/>
                    <a:lstStyle/>
                    <a:p>
                      <a:pPr algn="ctr" fontAlgn="b">
                        <a:buNone/>
                      </a:pPr>
                      <a:r>
                        <a:rPr lang="en-US" sz="1000" u="none" strike="noStrike" dirty="0">
                          <a:effectLst/>
                        </a:rPr>
                        <a:t>S-CHEM</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186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5</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97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303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529696033"/>
                  </a:ext>
                </a:extLst>
              </a:tr>
              <a:tr h="183710">
                <a:tc>
                  <a:txBody>
                    <a:bodyPr/>
                    <a:lstStyle/>
                    <a:p>
                      <a:pPr algn="ctr" fontAlgn="b">
                        <a:buNone/>
                      </a:pPr>
                      <a:r>
                        <a:rPr lang="en-US" sz="1000" u="none" strike="noStrike" dirty="0">
                          <a:effectLst/>
                        </a:rPr>
                        <a:t>SHARQ</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072192188"/>
                  </a:ext>
                </a:extLst>
              </a:tr>
              <a:tr h="183710">
                <a:tc>
                  <a:txBody>
                    <a:bodyPr/>
                    <a:lstStyle/>
                    <a:p>
                      <a:pPr algn="ctr" fontAlgn="b">
                        <a:buNone/>
                      </a:pPr>
                      <a:r>
                        <a:rPr lang="en-US" sz="1000" u="none" strike="noStrike" dirty="0">
                          <a:effectLst/>
                        </a:rPr>
                        <a:t>SIPCHEM</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2</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8</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19</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889701105"/>
                  </a:ext>
                </a:extLst>
              </a:tr>
              <a:tr h="264543">
                <a:tc>
                  <a:txBody>
                    <a:bodyPr/>
                    <a:lstStyle/>
                    <a:p>
                      <a:pPr algn="ctr" fontAlgn="b">
                        <a:buNone/>
                      </a:pPr>
                      <a:r>
                        <a:rPr lang="en-US" sz="1000" u="none" strike="noStrike" dirty="0">
                          <a:effectLst/>
                        </a:rPr>
                        <a:t>TASNEE</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30</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7</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16</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152</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283</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431473753"/>
                  </a:ext>
                </a:extLst>
              </a:tr>
              <a:tr h="183710">
                <a:tc>
                  <a:txBody>
                    <a:bodyPr/>
                    <a:lstStyle/>
                    <a:p>
                      <a:pPr algn="ctr" fontAlgn="b">
                        <a:buNone/>
                      </a:pPr>
                      <a:r>
                        <a:rPr lang="en-US" sz="1000" u="none" strike="noStrike" dirty="0">
                          <a:effectLst/>
                        </a:rPr>
                        <a:t>YANPET</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1</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6</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003513134"/>
                  </a:ext>
                </a:extLst>
              </a:tr>
              <a:tr h="192896">
                <a:tc>
                  <a:txBody>
                    <a:bodyPr/>
                    <a:lstStyle/>
                    <a:p>
                      <a:pPr algn="ctr" fontAlgn="b">
                        <a:buNone/>
                      </a:pPr>
                      <a:r>
                        <a:rPr lang="en-US" sz="1000" u="none" strike="noStrike" dirty="0">
                          <a:effectLst/>
                        </a:rPr>
                        <a:t>YASREF </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 </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4</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9</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a:effectLst/>
                        </a:rPr>
                        <a:t>8</a:t>
                      </a: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tc>
                  <a:txBody>
                    <a:bodyPr/>
                    <a:lstStyle/>
                    <a:p>
                      <a:pPr algn="ctr" fontAlgn="b">
                        <a:buNone/>
                      </a:pPr>
                      <a:r>
                        <a:rPr lang="en-US" sz="1000" u="none" strike="noStrike" dirty="0">
                          <a:effectLst/>
                        </a:rPr>
                        <a:t>21</a:t>
                      </a:r>
                      <a:endParaRPr lang="en-US" sz="1000" b="0"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140315964"/>
                  </a:ext>
                </a:extLst>
              </a:tr>
              <a:tr h="192896">
                <a:tc>
                  <a:txBody>
                    <a:bodyPr/>
                    <a:lstStyle/>
                    <a:p>
                      <a:pPr algn="ctr" fontAlgn="ctr">
                        <a:buNone/>
                      </a:pPr>
                      <a:r>
                        <a:rPr lang="en-US" sz="1000" u="none" strike="noStrike" dirty="0">
                          <a:effectLst/>
                        </a:rPr>
                        <a:t>Grand Total</a:t>
                      </a:r>
                      <a:endParaRPr lang="en-US" sz="1000" b="1" i="0" u="none" strike="noStrike" dirty="0">
                        <a:solidFill>
                          <a:srgbClr val="000000"/>
                        </a:solidFill>
                        <a:effectLst/>
                        <a:latin typeface="Calibri" panose="020F0502020204030204" pitchFamily="34" charset="0"/>
                      </a:endParaRPr>
                    </a:p>
                  </a:txBody>
                  <a:tcPr marL="9186" marR="9186" marT="9186" marB="0" anchor="ctr">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149</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195</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12</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79</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201</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195</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157</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67</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304</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312</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tc>
                  <a:txBody>
                    <a:bodyPr/>
                    <a:lstStyle/>
                    <a:p>
                      <a:pPr algn="ctr" fontAlgn="b">
                        <a:buNone/>
                      </a:pPr>
                      <a:r>
                        <a:rPr lang="en-US" sz="1000" u="none" strike="noStrike" dirty="0">
                          <a:effectLst/>
                        </a:rPr>
                        <a:t>1671</a:t>
                      </a:r>
                      <a:endParaRPr lang="en-US" sz="1000" b="1" i="0" u="none" strike="noStrike" dirty="0">
                        <a:solidFill>
                          <a:srgbClr val="000000"/>
                        </a:solidFill>
                        <a:effectLst/>
                        <a:latin typeface="Calibri" panose="020F0502020204030204" pitchFamily="34" charset="0"/>
                      </a:endParaRPr>
                    </a:p>
                  </a:txBody>
                  <a:tcPr marL="9186" marR="9186" marT="9186" marB="0" anchor="b">
                    <a:lnL w="9525" cap="flat" cmpd="sng" algn="ctr">
                      <a:solidFill>
                        <a:schemeClr val="bg2">
                          <a:lumMod val="90000"/>
                        </a:schemeClr>
                      </a:solidFill>
                      <a:prstDash val="solid"/>
                      <a:round/>
                      <a:headEnd type="none" w="med" len="med"/>
                      <a:tailEnd type="none" w="med" len="med"/>
                    </a:lnL>
                    <a:lnR w="9525" cap="flat" cmpd="sng" algn="ctr">
                      <a:solidFill>
                        <a:schemeClr val="bg2">
                          <a:lumMod val="90000"/>
                        </a:schemeClr>
                      </a:solidFill>
                      <a:prstDash val="solid"/>
                      <a:round/>
                      <a:headEnd type="none" w="med" len="med"/>
                      <a:tailEnd type="none" w="med" len="med"/>
                    </a:lnR>
                    <a:lnT w="9525" cap="flat" cmpd="sng" algn="ctr">
                      <a:solidFill>
                        <a:schemeClr val="bg2">
                          <a:lumMod val="90000"/>
                        </a:schemeClr>
                      </a:solidFill>
                      <a:prstDash val="solid"/>
                      <a:round/>
                      <a:headEnd type="none" w="med" len="med"/>
                      <a:tailEnd type="none" w="med" len="med"/>
                    </a:lnT>
                    <a:lnB w="9525" cap="flat" cmpd="sng" algn="ctr">
                      <a:solidFill>
                        <a:schemeClr val="bg2">
                          <a:lumMod val="90000"/>
                        </a:schemeClr>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3661657727"/>
                  </a:ext>
                </a:extLst>
              </a:tr>
            </a:tbl>
          </a:graphicData>
        </a:graphic>
      </p:graphicFrame>
      <p:pic>
        <p:nvPicPr>
          <p:cNvPr id="4" name="Slide 54 Voiceover">
            <a:hlinkClick r:id="" action="ppaction://media"/>
            <a:extLst>
              <a:ext uri="{FF2B5EF4-FFF2-40B4-BE49-F238E27FC236}">
                <a16:creationId xmlns:a16="http://schemas.microsoft.com/office/drawing/2014/main" id="{DB0CB8EE-5665-7A36-9373-4BD31CB6CB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50863" y="7225837"/>
            <a:ext cx="487363" cy="487363"/>
          </a:xfrm>
          <a:prstGeom prst="rect">
            <a:avLst/>
          </a:prstGeom>
        </p:spPr>
      </p:pic>
    </p:spTree>
    <p:extLst>
      <p:ext uri="{BB962C8B-B14F-4D97-AF65-F5344CB8AC3E}">
        <p14:creationId xmlns:p14="http://schemas.microsoft.com/office/powerpoint/2010/main" val="1537397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200">
        <p159:morph option="byObject"/>
      </p:transition>
    </mc:Choice>
    <mc:Fallback xmlns="">
      <p:transition spd="slow" advTm="42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E98DD348-F5E5-AC3B-C8BB-5BFE0BF3E7DC}"/>
              </a:ext>
            </a:extLst>
          </p:cNvPr>
          <p:cNvGrpSpPr/>
          <p:nvPr/>
        </p:nvGrpSpPr>
        <p:grpSpPr>
          <a:xfrm>
            <a:off x="6912417" y="-1"/>
            <a:ext cx="5656976" cy="7193903"/>
            <a:chOff x="6912417" y="-1"/>
            <a:chExt cx="5656976" cy="7193903"/>
          </a:xfrm>
        </p:grpSpPr>
        <p:sp>
          <p:nvSpPr>
            <p:cNvPr id="16" name="Free-form: Shape 15">
              <a:extLst>
                <a:ext uri="{FF2B5EF4-FFF2-40B4-BE49-F238E27FC236}">
                  <a16:creationId xmlns:a16="http://schemas.microsoft.com/office/drawing/2014/main" id="{5CA9A051-C054-1195-18ED-6CF9EEB6D780}"/>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Picture 19" descr="A close-up of a machine&#10;&#10;AI-generated content may be incorrect.">
              <a:extLst>
                <a:ext uri="{FF2B5EF4-FFF2-40B4-BE49-F238E27FC236}">
                  <a16:creationId xmlns:a16="http://schemas.microsoft.com/office/drawing/2014/main" id="{E0CB17ED-24B7-5097-15CB-FDCB431E48F8}"/>
                </a:ext>
              </a:extLst>
            </p:cNvPr>
            <p:cNvPicPr>
              <a:picLocks noChangeAspect="1"/>
            </p:cNvPicPr>
            <p:nvPr/>
          </p:nvPicPr>
          <p:blipFill>
            <a:blip r:embed="rId5">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21" name="Free-form: Shape 20">
              <a:extLst>
                <a:ext uri="{FF2B5EF4-FFF2-40B4-BE49-F238E27FC236}">
                  <a16:creationId xmlns:a16="http://schemas.microsoft.com/office/drawing/2014/main" id="{E74F13A5-EFA5-681F-624F-92EE635ED798}"/>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itle 1">
            <a:extLst>
              <a:ext uri="{FF2B5EF4-FFF2-40B4-BE49-F238E27FC236}">
                <a16:creationId xmlns:a16="http://schemas.microsoft.com/office/drawing/2014/main" id="{86DE7A11-9CD2-29ED-E217-94380326095C}"/>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ontserrat" panose="00000500000000000000" pitchFamily="2" charset="0"/>
                <a:ea typeface="Open Sans" pitchFamily="2" charset="0"/>
                <a:cs typeface="Open Sans" pitchFamily="2" charset="0"/>
              </a:rPr>
              <a:t>Long Term Service Agreement</a:t>
            </a:r>
          </a:p>
        </p:txBody>
      </p:sp>
      <p:pic>
        <p:nvPicPr>
          <p:cNvPr id="3" name="Picture 2">
            <a:extLst>
              <a:ext uri="{FF2B5EF4-FFF2-40B4-BE49-F238E27FC236}">
                <a16:creationId xmlns:a16="http://schemas.microsoft.com/office/drawing/2014/main" id="{3B890727-58B0-1B2A-8069-16091DF467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5" name="Picture 4">
            <a:extLst>
              <a:ext uri="{FF2B5EF4-FFF2-40B4-BE49-F238E27FC236}">
                <a16:creationId xmlns:a16="http://schemas.microsoft.com/office/drawing/2014/main" id="{7C7E1D09-CB33-4596-1973-E077C83B91FF}"/>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8" name="Rectangle 7">
            <a:extLst>
              <a:ext uri="{FF2B5EF4-FFF2-40B4-BE49-F238E27FC236}">
                <a16:creationId xmlns:a16="http://schemas.microsoft.com/office/drawing/2014/main" id="{1F4B7485-581A-8786-FF5C-F3FA05D06296}"/>
              </a:ext>
            </a:extLst>
          </p:cNvPr>
          <p:cNvSpPr/>
          <p:nvPr/>
        </p:nvSpPr>
        <p:spPr>
          <a:xfrm>
            <a:off x="1487224" y="2629532"/>
            <a:ext cx="1935953" cy="320230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9910705-FEF6-C340-C841-147487D038E9}"/>
              </a:ext>
            </a:extLst>
          </p:cNvPr>
          <p:cNvSpPr/>
          <p:nvPr/>
        </p:nvSpPr>
        <p:spPr>
          <a:xfrm>
            <a:off x="1487224" y="1963188"/>
            <a:ext cx="1935953" cy="666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Montserrat" pitchFamily="2" charset="0"/>
              </a:rPr>
              <a:t>SABIC</a:t>
            </a:r>
          </a:p>
          <a:p>
            <a:pPr algn="ctr"/>
            <a:r>
              <a:rPr lang="en-US" sz="1000" dirty="0">
                <a:latin typeface="Montserrat" pitchFamily="2" charset="0"/>
              </a:rPr>
              <a:t>(PO# 4900002271)</a:t>
            </a:r>
            <a:endParaRPr lang="en-US" sz="1600" dirty="0">
              <a:latin typeface="Montserrat" pitchFamily="2" charset="0"/>
            </a:endParaRPr>
          </a:p>
        </p:txBody>
      </p:sp>
      <p:sp>
        <p:nvSpPr>
          <p:cNvPr id="9" name="Rectangle 8">
            <a:extLst>
              <a:ext uri="{FF2B5EF4-FFF2-40B4-BE49-F238E27FC236}">
                <a16:creationId xmlns:a16="http://schemas.microsoft.com/office/drawing/2014/main" id="{94BDF912-78F8-FDCC-0A06-E510BD51E967}"/>
              </a:ext>
            </a:extLst>
          </p:cNvPr>
          <p:cNvSpPr/>
          <p:nvPr/>
        </p:nvSpPr>
        <p:spPr>
          <a:xfrm>
            <a:off x="3541714" y="2629532"/>
            <a:ext cx="1935953" cy="320230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794E8C80-911A-35F9-EC1D-DF0E0C9A52BF}"/>
              </a:ext>
            </a:extLst>
          </p:cNvPr>
          <p:cNvSpPr/>
          <p:nvPr/>
        </p:nvSpPr>
        <p:spPr>
          <a:xfrm>
            <a:off x="3541714" y="1963188"/>
            <a:ext cx="1935953" cy="666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Montserrat" pitchFamily="2" charset="0"/>
              </a:rPr>
              <a:t>SABIC</a:t>
            </a:r>
          </a:p>
          <a:p>
            <a:pPr algn="ctr"/>
            <a:r>
              <a:rPr lang="en-US" sz="1000" dirty="0">
                <a:latin typeface="Montserrat" pitchFamily="2" charset="0"/>
              </a:rPr>
              <a:t>(PO# 4600057596)</a:t>
            </a:r>
          </a:p>
        </p:txBody>
      </p:sp>
      <p:sp>
        <p:nvSpPr>
          <p:cNvPr id="10" name="Rectangle 9">
            <a:extLst>
              <a:ext uri="{FF2B5EF4-FFF2-40B4-BE49-F238E27FC236}">
                <a16:creationId xmlns:a16="http://schemas.microsoft.com/office/drawing/2014/main" id="{D64D0FEF-3485-E736-0CE1-6384651F7E1A}"/>
              </a:ext>
            </a:extLst>
          </p:cNvPr>
          <p:cNvSpPr/>
          <p:nvPr/>
        </p:nvSpPr>
        <p:spPr>
          <a:xfrm>
            <a:off x="5596204" y="2629532"/>
            <a:ext cx="1935953" cy="320230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67ADCC08-145C-2C31-2CB2-24B6596DC92A}"/>
              </a:ext>
            </a:extLst>
          </p:cNvPr>
          <p:cNvSpPr/>
          <p:nvPr/>
        </p:nvSpPr>
        <p:spPr>
          <a:xfrm>
            <a:off x="5596204" y="1963188"/>
            <a:ext cx="1935953" cy="666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Montserrat" pitchFamily="2" charset="0"/>
              </a:rPr>
              <a:t>SATORP</a:t>
            </a:r>
          </a:p>
          <a:p>
            <a:pPr algn="ctr"/>
            <a:r>
              <a:rPr lang="en-US" sz="1000" dirty="0">
                <a:latin typeface="Montserrat" pitchFamily="2" charset="0"/>
              </a:rPr>
              <a:t>(PO# 3100000988)</a:t>
            </a:r>
          </a:p>
        </p:txBody>
      </p:sp>
      <p:sp>
        <p:nvSpPr>
          <p:cNvPr id="4" name="Rectangle 3">
            <a:extLst>
              <a:ext uri="{FF2B5EF4-FFF2-40B4-BE49-F238E27FC236}">
                <a16:creationId xmlns:a16="http://schemas.microsoft.com/office/drawing/2014/main" id="{35DA7C21-1A9D-4864-BCD7-B9E09D0791B6}"/>
              </a:ext>
            </a:extLst>
          </p:cNvPr>
          <p:cNvSpPr/>
          <p:nvPr/>
        </p:nvSpPr>
        <p:spPr>
          <a:xfrm>
            <a:off x="7650694" y="2629532"/>
            <a:ext cx="1935953" cy="320230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A21947C4-CBEA-D3FE-B20E-982028391064}"/>
              </a:ext>
            </a:extLst>
          </p:cNvPr>
          <p:cNvSpPr/>
          <p:nvPr/>
        </p:nvSpPr>
        <p:spPr>
          <a:xfrm>
            <a:off x="7650694" y="1963188"/>
            <a:ext cx="1935953" cy="666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Montserrat" pitchFamily="2" charset="0"/>
              </a:rPr>
              <a:t>MAADEN</a:t>
            </a:r>
            <a:br>
              <a:rPr lang="en-US" sz="1200" b="1" dirty="0">
                <a:latin typeface="Montserrat" pitchFamily="2" charset="0"/>
              </a:rPr>
            </a:br>
            <a:r>
              <a:rPr lang="en-US" sz="1000" dirty="0">
                <a:latin typeface="Montserrat" pitchFamily="2" charset="0"/>
              </a:rPr>
              <a:t>( PO # 25-PA-00730)</a:t>
            </a:r>
          </a:p>
        </p:txBody>
      </p:sp>
      <p:sp>
        <p:nvSpPr>
          <p:cNvPr id="50" name="Rectangle 49">
            <a:extLst>
              <a:ext uri="{FF2B5EF4-FFF2-40B4-BE49-F238E27FC236}">
                <a16:creationId xmlns:a16="http://schemas.microsoft.com/office/drawing/2014/main" id="{E8C4AD50-B4BE-BC90-E980-2FB94CB11FFF}"/>
              </a:ext>
            </a:extLst>
          </p:cNvPr>
          <p:cNvSpPr/>
          <p:nvPr/>
        </p:nvSpPr>
        <p:spPr>
          <a:xfrm>
            <a:off x="9705185" y="2629532"/>
            <a:ext cx="1935953" cy="320230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Rectangle 50">
            <a:extLst>
              <a:ext uri="{FF2B5EF4-FFF2-40B4-BE49-F238E27FC236}">
                <a16:creationId xmlns:a16="http://schemas.microsoft.com/office/drawing/2014/main" id="{AA2E7860-CCD1-9C29-CFD8-614D05993C26}"/>
              </a:ext>
            </a:extLst>
          </p:cNvPr>
          <p:cNvSpPr/>
          <p:nvPr/>
        </p:nvSpPr>
        <p:spPr>
          <a:xfrm>
            <a:off x="9705185" y="1963188"/>
            <a:ext cx="1935953" cy="666344"/>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Montserrat" pitchFamily="2" charset="0"/>
              </a:rPr>
              <a:t>SCHEM</a:t>
            </a:r>
          </a:p>
          <a:p>
            <a:pPr algn="ctr"/>
            <a:r>
              <a:rPr lang="en-US" sz="1000" dirty="0">
                <a:latin typeface="Montserrat" pitchFamily="2" charset="0"/>
              </a:rPr>
              <a:t>(PO# 4600011106)</a:t>
            </a:r>
          </a:p>
        </p:txBody>
      </p:sp>
      <p:grpSp>
        <p:nvGrpSpPr>
          <p:cNvPr id="56" name="Group 55">
            <a:extLst>
              <a:ext uri="{FF2B5EF4-FFF2-40B4-BE49-F238E27FC236}">
                <a16:creationId xmlns:a16="http://schemas.microsoft.com/office/drawing/2014/main" id="{9D039DF2-8D3F-0A0E-7DAE-720D06300121}"/>
              </a:ext>
            </a:extLst>
          </p:cNvPr>
          <p:cNvGrpSpPr/>
          <p:nvPr/>
        </p:nvGrpSpPr>
        <p:grpSpPr>
          <a:xfrm>
            <a:off x="550863" y="3585878"/>
            <a:ext cx="10812342" cy="402451"/>
            <a:chOff x="550863" y="3552538"/>
            <a:chExt cx="10812342" cy="402451"/>
          </a:xfrm>
        </p:grpSpPr>
        <p:sp>
          <p:nvSpPr>
            <p:cNvPr id="29" name="TextBox 28">
              <a:extLst>
                <a:ext uri="{FF2B5EF4-FFF2-40B4-BE49-F238E27FC236}">
                  <a16:creationId xmlns:a16="http://schemas.microsoft.com/office/drawing/2014/main" id="{C66FE236-B1C5-B685-41EF-C9DBD7C38F10}"/>
                </a:ext>
              </a:extLst>
            </p:cNvPr>
            <p:cNvSpPr txBox="1"/>
            <p:nvPr/>
          </p:nvSpPr>
          <p:spPr>
            <a:xfrm>
              <a:off x="550863" y="3585657"/>
              <a:ext cx="1217035" cy="366630"/>
            </a:xfrm>
            <a:prstGeom prst="rect">
              <a:avLst/>
            </a:prstGeom>
            <a:noFill/>
          </p:spPr>
          <p:txBody>
            <a:bodyPr wrap="square" lIns="0" tIns="0" rIns="0" bIns="0" rtlCol="0">
              <a:spAutoFit/>
            </a:bodyPr>
            <a:lstStyle/>
            <a:p>
              <a:r>
                <a:rPr lang="en-GB" sz="1200" dirty="0">
                  <a:solidFill>
                    <a:srgbClr val="C00000"/>
                  </a:solidFill>
                  <a:latin typeface="Montserrat Bold" pitchFamily="2" charset="0"/>
                </a:rPr>
                <a:t>Contract Duration </a:t>
              </a:r>
              <a:endParaRPr lang="en-GB" sz="1000" dirty="0">
                <a:solidFill>
                  <a:srgbClr val="C00000"/>
                </a:solidFill>
                <a:latin typeface="Montserrat" panose="00000500000000000000" pitchFamily="2" charset="0"/>
              </a:endParaRPr>
            </a:p>
          </p:txBody>
        </p:sp>
        <p:sp>
          <p:nvSpPr>
            <p:cNvPr id="34" name="TextBox 33">
              <a:extLst>
                <a:ext uri="{FF2B5EF4-FFF2-40B4-BE49-F238E27FC236}">
                  <a16:creationId xmlns:a16="http://schemas.microsoft.com/office/drawing/2014/main" id="{07D3A4F9-918D-610D-BCEE-4669087ABE2F}"/>
                </a:ext>
              </a:extLst>
            </p:cNvPr>
            <p:cNvSpPr txBox="1"/>
            <p:nvPr/>
          </p:nvSpPr>
          <p:spPr>
            <a:xfrm>
              <a:off x="1765157" y="3552538"/>
              <a:ext cx="1380087" cy="369332"/>
            </a:xfrm>
            <a:prstGeom prst="rect">
              <a:avLst/>
            </a:prstGeom>
            <a:noFill/>
          </p:spPr>
          <p:txBody>
            <a:bodyPr wrap="square" lIns="0" tIns="0" rIns="0" bIns="0" rtlCol="0">
              <a:spAutoFit/>
            </a:bodyPr>
            <a:lstStyle/>
            <a:p>
              <a:pPr algn="ctr"/>
              <a:r>
                <a:rPr lang="en-GB" sz="1200" dirty="0">
                  <a:latin typeface="Montserrat Bold" pitchFamily="2" charset="0"/>
                </a:rPr>
                <a:t>05 years </a:t>
              </a:r>
              <a:br>
                <a:rPr lang="en-GB" sz="1200" dirty="0">
                  <a:latin typeface="Montserrat Bold" pitchFamily="2" charset="0"/>
                </a:rPr>
              </a:br>
              <a:r>
                <a:rPr lang="en-GB" sz="1200" dirty="0">
                  <a:latin typeface="Montserrat Bold" pitchFamily="2" charset="0"/>
                </a:rPr>
                <a:t>(2022 -2027)</a:t>
              </a:r>
            </a:p>
          </p:txBody>
        </p:sp>
        <p:sp>
          <p:nvSpPr>
            <p:cNvPr id="35" name="TextBox 34">
              <a:extLst>
                <a:ext uri="{FF2B5EF4-FFF2-40B4-BE49-F238E27FC236}">
                  <a16:creationId xmlns:a16="http://schemas.microsoft.com/office/drawing/2014/main" id="{F5E4CB9D-D6DC-1686-C0F0-C673E903B1AF}"/>
                </a:ext>
              </a:extLst>
            </p:cNvPr>
            <p:cNvSpPr txBox="1"/>
            <p:nvPr/>
          </p:nvSpPr>
          <p:spPr>
            <a:xfrm>
              <a:off x="3819647" y="3585657"/>
              <a:ext cx="1380087" cy="369332"/>
            </a:xfrm>
            <a:prstGeom prst="rect">
              <a:avLst/>
            </a:prstGeom>
            <a:noFill/>
          </p:spPr>
          <p:txBody>
            <a:bodyPr wrap="square" lIns="0" tIns="0" rIns="0" bIns="0" rtlCol="0">
              <a:spAutoFit/>
            </a:bodyPr>
            <a:lstStyle/>
            <a:p>
              <a:pPr algn="ctr"/>
              <a:r>
                <a:rPr lang="en-GB" sz="1200" dirty="0">
                  <a:latin typeface="Montserrat Bold" pitchFamily="2" charset="0"/>
                </a:rPr>
                <a:t>05 years</a:t>
              </a:r>
              <a:br>
                <a:rPr lang="en-GB" sz="1200" dirty="0">
                  <a:latin typeface="Montserrat Bold" pitchFamily="2" charset="0"/>
                </a:rPr>
              </a:br>
              <a:r>
                <a:rPr lang="en-GB" sz="1200" dirty="0">
                  <a:latin typeface="Montserrat Bold" pitchFamily="2" charset="0"/>
                </a:rPr>
                <a:t> (2024 - 2029)</a:t>
              </a:r>
            </a:p>
          </p:txBody>
        </p:sp>
        <p:sp>
          <p:nvSpPr>
            <p:cNvPr id="36" name="TextBox 35">
              <a:extLst>
                <a:ext uri="{FF2B5EF4-FFF2-40B4-BE49-F238E27FC236}">
                  <a16:creationId xmlns:a16="http://schemas.microsoft.com/office/drawing/2014/main" id="{F79EE2A8-EBEB-ABCF-C6D6-61AB882D121E}"/>
                </a:ext>
              </a:extLst>
            </p:cNvPr>
            <p:cNvSpPr txBox="1"/>
            <p:nvPr/>
          </p:nvSpPr>
          <p:spPr>
            <a:xfrm>
              <a:off x="5874137" y="3585657"/>
              <a:ext cx="1380087" cy="369332"/>
            </a:xfrm>
            <a:prstGeom prst="rect">
              <a:avLst/>
            </a:prstGeom>
            <a:noFill/>
          </p:spPr>
          <p:txBody>
            <a:bodyPr wrap="square" lIns="0" tIns="0" rIns="0" bIns="0" rtlCol="0">
              <a:spAutoFit/>
            </a:bodyPr>
            <a:lstStyle/>
            <a:p>
              <a:pPr algn="ctr"/>
              <a:r>
                <a:rPr lang="en-GB" sz="1200" dirty="0">
                  <a:latin typeface="Montserrat Bold" pitchFamily="2" charset="0"/>
                </a:rPr>
                <a:t>03 years </a:t>
              </a:r>
              <a:br>
                <a:rPr lang="en-GB" sz="1200" dirty="0">
                  <a:latin typeface="Montserrat Bold" pitchFamily="2" charset="0"/>
                </a:rPr>
              </a:br>
              <a:r>
                <a:rPr lang="en-GB" sz="1200" dirty="0">
                  <a:latin typeface="Montserrat Bold" pitchFamily="2" charset="0"/>
                </a:rPr>
                <a:t>( 2024 - 2027)</a:t>
              </a:r>
            </a:p>
          </p:txBody>
        </p:sp>
        <p:sp>
          <p:nvSpPr>
            <p:cNvPr id="13" name="TextBox 12">
              <a:extLst>
                <a:ext uri="{FF2B5EF4-FFF2-40B4-BE49-F238E27FC236}">
                  <a16:creationId xmlns:a16="http://schemas.microsoft.com/office/drawing/2014/main" id="{94B96B17-8306-ECE0-712A-88911F34BAAE}"/>
                </a:ext>
              </a:extLst>
            </p:cNvPr>
            <p:cNvSpPr txBox="1"/>
            <p:nvPr/>
          </p:nvSpPr>
          <p:spPr>
            <a:xfrm>
              <a:off x="7928627" y="3585657"/>
              <a:ext cx="1380087" cy="369332"/>
            </a:xfrm>
            <a:prstGeom prst="rect">
              <a:avLst/>
            </a:prstGeom>
            <a:noFill/>
          </p:spPr>
          <p:txBody>
            <a:bodyPr wrap="square" lIns="0" tIns="0" rIns="0" bIns="0" rtlCol="0">
              <a:spAutoFit/>
            </a:bodyPr>
            <a:lstStyle/>
            <a:p>
              <a:pPr algn="ctr"/>
              <a:r>
                <a:rPr lang="en-GB" sz="1200" dirty="0">
                  <a:latin typeface="Montserrat Bold" pitchFamily="2" charset="0"/>
                </a:rPr>
                <a:t> 03 Years</a:t>
              </a:r>
              <a:br>
                <a:rPr lang="en-GB" sz="1200" dirty="0">
                  <a:latin typeface="Montserrat Bold" pitchFamily="2" charset="0"/>
                </a:rPr>
              </a:br>
              <a:r>
                <a:rPr lang="en-GB" sz="1200" dirty="0">
                  <a:latin typeface="Montserrat Bold" pitchFamily="2" charset="0"/>
                </a:rPr>
                <a:t>(2025 - 2028)</a:t>
              </a:r>
            </a:p>
          </p:txBody>
        </p:sp>
        <p:sp>
          <p:nvSpPr>
            <p:cNvPr id="53" name="TextBox 52">
              <a:extLst>
                <a:ext uri="{FF2B5EF4-FFF2-40B4-BE49-F238E27FC236}">
                  <a16:creationId xmlns:a16="http://schemas.microsoft.com/office/drawing/2014/main" id="{B180C8A1-0BA3-872A-238A-BB2DFC29014D}"/>
                </a:ext>
              </a:extLst>
            </p:cNvPr>
            <p:cNvSpPr txBox="1"/>
            <p:nvPr/>
          </p:nvSpPr>
          <p:spPr>
            <a:xfrm>
              <a:off x="9983118" y="3585657"/>
              <a:ext cx="1380087" cy="369332"/>
            </a:xfrm>
            <a:prstGeom prst="rect">
              <a:avLst/>
            </a:prstGeom>
            <a:noFill/>
          </p:spPr>
          <p:txBody>
            <a:bodyPr wrap="square" lIns="0" tIns="0" rIns="0" bIns="0" rtlCol="0">
              <a:spAutoFit/>
            </a:bodyPr>
            <a:lstStyle/>
            <a:p>
              <a:pPr algn="ctr"/>
              <a:r>
                <a:rPr lang="en-GB" sz="1200" dirty="0">
                  <a:latin typeface="Montserrat Bold" pitchFamily="2" charset="0"/>
                </a:rPr>
                <a:t>03 years</a:t>
              </a:r>
              <a:br>
                <a:rPr lang="en-GB" sz="1200" dirty="0">
                  <a:latin typeface="Montserrat Bold" pitchFamily="2" charset="0"/>
                </a:rPr>
              </a:br>
              <a:r>
                <a:rPr lang="en-GB" sz="1200" dirty="0">
                  <a:latin typeface="Montserrat Bold" pitchFamily="2" charset="0"/>
                </a:rPr>
                <a:t> (2025 -2028)</a:t>
              </a:r>
            </a:p>
          </p:txBody>
        </p:sp>
      </p:grpSp>
      <p:grpSp>
        <p:nvGrpSpPr>
          <p:cNvPr id="71" name="Group 70">
            <a:extLst>
              <a:ext uri="{FF2B5EF4-FFF2-40B4-BE49-F238E27FC236}">
                <a16:creationId xmlns:a16="http://schemas.microsoft.com/office/drawing/2014/main" id="{2992213B-EF35-107D-CB3E-54DCCE9BFBED}"/>
              </a:ext>
            </a:extLst>
          </p:cNvPr>
          <p:cNvGrpSpPr/>
          <p:nvPr/>
        </p:nvGrpSpPr>
        <p:grpSpPr>
          <a:xfrm>
            <a:off x="550863" y="2696622"/>
            <a:ext cx="10979033" cy="553998"/>
            <a:chOff x="550863" y="2696622"/>
            <a:chExt cx="10979033" cy="553998"/>
          </a:xfrm>
        </p:grpSpPr>
        <p:sp>
          <p:nvSpPr>
            <p:cNvPr id="27" name="TextBox 26">
              <a:extLst>
                <a:ext uri="{FF2B5EF4-FFF2-40B4-BE49-F238E27FC236}">
                  <a16:creationId xmlns:a16="http://schemas.microsoft.com/office/drawing/2014/main" id="{AC3A0695-5821-B48C-2B7B-EE6EBCFEC7AC}"/>
                </a:ext>
              </a:extLst>
            </p:cNvPr>
            <p:cNvSpPr txBox="1"/>
            <p:nvPr/>
          </p:nvSpPr>
          <p:spPr>
            <a:xfrm>
              <a:off x="550863" y="2790306"/>
              <a:ext cx="1217035" cy="366630"/>
            </a:xfrm>
            <a:prstGeom prst="rect">
              <a:avLst/>
            </a:prstGeom>
            <a:noFill/>
          </p:spPr>
          <p:txBody>
            <a:bodyPr wrap="square" lIns="0" tIns="0" rIns="0" bIns="0" rtlCol="0">
              <a:spAutoFit/>
            </a:bodyPr>
            <a:lstStyle/>
            <a:p>
              <a:r>
                <a:rPr lang="en-GB" sz="1200" dirty="0">
                  <a:solidFill>
                    <a:srgbClr val="C00000"/>
                  </a:solidFill>
                  <a:latin typeface="Montserrat Bold" pitchFamily="2" charset="0"/>
                </a:rPr>
                <a:t>Work</a:t>
              </a:r>
            </a:p>
            <a:p>
              <a:r>
                <a:rPr lang="en-GB" sz="1200" dirty="0">
                  <a:solidFill>
                    <a:srgbClr val="C00000"/>
                  </a:solidFill>
                  <a:latin typeface="Montserrat Bold" pitchFamily="2" charset="0"/>
                </a:rPr>
                <a:t>Description </a:t>
              </a:r>
              <a:endParaRPr lang="en-GB" sz="1000" dirty="0">
                <a:solidFill>
                  <a:srgbClr val="C00000"/>
                </a:solidFill>
                <a:latin typeface="Montserrat" panose="00000500000000000000" pitchFamily="2" charset="0"/>
              </a:endParaRPr>
            </a:p>
          </p:txBody>
        </p:sp>
        <p:grpSp>
          <p:nvGrpSpPr>
            <p:cNvPr id="59" name="Group 58">
              <a:extLst>
                <a:ext uri="{FF2B5EF4-FFF2-40B4-BE49-F238E27FC236}">
                  <a16:creationId xmlns:a16="http://schemas.microsoft.com/office/drawing/2014/main" id="{A8AFF1B7-D33D-E943-022C-015773F20CFB}"/>
                </a:ext>
              </a:extLst>
            </p:cNvPr>
            <p:cNvGrpSpPr/>
            <p:nvPr/>
          </p:nvGrpSpPr>
          <p:grpSpPr>
            <a:xfrm>
              <a:off x="1716711" y="2696622"/>
              <a:ext cx="9813185" cy="553998"/>
              <a:chOff x="1716711" y="2800442"/>
              <a:chExt cx="9813185" cy="553998"/>
            </a:xfrm>
          </p:grpSpPr>
          <p:sp>
            <p:nvSpPr>
              <p:cNvPr id="32" name="TextBox 31">
                <a:extLst>
                  <a:ext uri="{FF2B5EF4-FFF2-40B4-BE49-F238E27FC236}">
                    <a16:creationId xmlns:a16="http://schemas.microsoft.com/office/drawing/2014/main" id="{90D38EFC-4601-EFA8-01BF-B82D9B7B3682}"/>
                  </a:ext>
                </a:extLst>
              </p:cNvPr>
              <p:cNvSpPr txBox="1"/>
              <p:nvPr/>
            </p:nvSpPr>
            <p:spPr>
              <a:xfrm>
                <a:off x="3652955" y="2800442"/>
                <a:ext cx="1713471" cy="553998"/>
              </a:xfrm>
              <a:prstGeom prst="rect">
                <a:avLst/>
              </a:prstGeom>
              <a:noFill/>
            </p:spPr>
            <p:txBody>
              <a:bodyPr wrap="square" lIns="0" tIns="0" rIns="0" bIns="0" rtlCol="0">
                <a:spAutoFit/>
              </a:bodyPr>
              <a:lstStyle/>
              <a:p>
                <a:pPr algn="ctr"/>
                <a:r>
                  <a:rPr lang="en-GB" sz="1200" dirty="0">
                    <a:latin typeface="Montserrat Bold" pitchFamily="2" charset="0"/>
                  </a:rPr>
                  <a:t>Mechanical Equipment Machining Services</a:t>
                </a:r>
                <a:endParaRPr lang="en-GB" sz="1000" dirty="0">
                  <a:latin typeface="Montserrat" panose="00000500000000000000" pitchFamily="2" charset="0"/>
                </a:endParaRPr>
              </a:p>
            </p:txBody>
          </p:sp>
          <p:sp>
            <p:nvSpPr>
              <p:cNvPr id="33" name="TextBox 32">
                <a:extLst>
                  <a:ext uri="{FF2B5EF4-FFF2-40B4-BE49-F238E27FC236}">
                    <a16:creationId xmlns:a16="http://schemas.microsoft.com/office/drawing/2014/main" id="{B87D16C1-2E87-5187-2E41-731304AD908D}"/>
                  </a:ext>
                </a:extLst>
              </p:cNvPr>
              <p:cNvSpPr txBox="1"/>
              <p:nvPr/>
            </p:nvSpPr>
            <p:spPr>
              <a:xfrm>
                <a:off x="5707445" y="2800442"/>
                <a:ext cx="1713470" cy="553998"/>
              </a:xfrm>
              <a:prstGeom prst="rect">
                <a:avLst/>
              </a:prstGeom>
              <a:noFill/>
            </p:spPr>
            <p:txBody>
              <a:bodyPr wrap="square" lIns="0" tIns="0" rIns="0" bIns="0" rtlCol="0">
                <a:spAutoFit/>
              </a:bodyPr>
              <a:lstStyle/>
              <a:p>
                <a:pPr algn="ctr"/>
                <a:r>
                  <a:rPr lang="en-GB" sz="1200" dirty="0">
                    <a:latin typeface="Montserrat Bold" pitchFamily="2" charset="0"/>
                  </a:rPr>
                  <a:t>Rotating Equipment Repair and Workshop Services</a:t>
                </a:r>
              </a:p>
            </p:txBody>
          </p:sp>
          <p:sp>
            <p:nvSpPr>
              <p:cNvPr id="12" name="TextBox 11">
                <a:extLst>
                  <a:ext uri="{FF2B5EF4-FFF2-40B4-BE49-F238E27FC236}">
                    <a16:creationId xmlns:a16="http://schemas.microsoft.com/office/drawing/2014/main" id="{0DAD118F-B69D-5AE5-44E3-936FC554D1AE}"/>
                  </a:ext>
                </a:extLst>
              </p:cNvPr>
              <p:cNvSpPr txBox="1"/>
              <p:nvPr/>
            </p:nvSpPr>
            <p:spPr>
              <a:xfrm>
                <a:off x="7761935" y="2800442"/>
                <a:ext cx="1713470" cy="553998"/>
              </a:xfrm>
              <a:prstGeom prst="rect">
                <a:avLst/>
              </a:prstGeom>
              <a:noFill/>
            </p:spPr>
            <p:txBody>
              <a:bodyPr wrap="square" lIns="0" tIns="0" rIns="0" bIns="0" rtlCol="0">
                <a:spAutoFit/>
              </a:bodyPr>
              <a:lstStyle/>
              <a:p>
                <a:pPr algn="ctr"/>
                <a:r>
                  <a:rPr lang="en-US" sz="1200" dirty="0">
                    <a:latin typeface="Montserrat Bold" pitchFamily="2" charset="0"/>
                  </a:rPr>
                  <a:t>Rotating equipment services for MAADEN </a:t>
                </a:r>
                <a:r>
                  <a:rPr lang="en-US" sz="1200" dirty="0" err="1">
                    <a:latin typeface="Montserrat Bold" pitchFamily="2" charset="0"/>
                  </a:rPr>
                  <a:t>Aluminium</a:t>
                </a:r>
                <a:endParaRPr lang="en-GB" sz="1200" dirty="0">
                  <a:latin typeface="Montserrat Bold" pitchFamily="2" charset="0"/>
                </a:endParaRPr>
              </a:p>
            </p:txBody>
          </p:sp>
          <p:sp>
            <p:nvSpPr>
              <p:cNvPr id="52" name="TextBox 51">
                <a:extLst>
                  <a:ext uri="{FF2B5EF4-FFF2-40B4-BE49-F238E27FC236}">
                    <a16:creationId xmlns:a16="http://schemas.microsoft.com/office/drawing/2014/main" id="{4C6ECF47-F105-A15D-391F-A97D60DF4E20}"/>
                  </a:ext>
                </a:extLst>
              </p:cNvPr>
              <p:cNvSpPr txBox="1"/>
              <p:nvPr/>
            </p:nvSpPr>
            <p:spPr>
              <a:xfrm>
                <a:off x="9816426" y="2800442"/>
                <a:ext cx="1713470" cy="553998"/>
              </a:xfrm>
              <a:prstGeom prst="rect">
                <a:avLst/>
              </a:prstGeom>
              <a:noFill/>
            </p:spPr>
            <p:txBody>
              <a:bodyPr wrap="square" lIns="0" tIns="0" rIns="0" bIns="0" rtlCol="0">
                <a:spAutoFit/>
              </a:bodyPr>
              <a:lstStyle/>
              <a:p>
                <a:pPr algn="ctr"/>
                <a:r>
                  <a:rPr lang="en-GB" sz="1200" dirty="0">
                    <a:latin typeface="Montserrat Bold" pitchFamily="2" charset="0"/>
                  </a:rPr>
                  <a:t>Rotating Equipment Repair and Workshop Services</a:t>
                </a:r>
              </a:p>
            </p:txBody>
          </p:sp>
          <p:sp>
            <p:nvSpPr>
              <p:cNvPr id="31" name="TextBox 30">
                <a:extLst>
                  <a:ext uri="{FF2B5EF4-FFF2-40B4-BE49-F238E27FC236}">
                    <a16:creationId xmlns:a16="http://schemas.microsoft.com/office/drawing/2014/main" id="{A3B5ADE6-94A8-D934-D04A-4AB7033EEBE2}"/>
                  </a:ext>
                </a:extLst>
              </p:cNvPr>
              <p:cNvSpPr txBox="1"/>
              <p:nvPr/>
            </p:nvSpPr>
            <p:spPr>
              <a:xfrm>
                <a:off x="1716711" y="2800442"/>
                <a:ext cx="1476975" cy="553998"/>
              </a:xfrm>
              <a:prstGeom prst="rect">
                <a:avLst/>
              </a:prstGeom>
              <a:noFill/>
            </p:spPr>
            <p:txBody>
              <a:bodyPr wrap="square" lIns="0" tIns="0" rIns="0" bIns="0" rtlCol="0">
                <a:spAutoFit/>
              </a:bodyPr>
              <a:lstStyle/>
              <a:p>
                <a:pPr algn="ctr"/>
                <a:r>
                  <a:rPr lang="en-GB" sz="1200" dirty="0">
                    <a:latin typeface="Montserrat Bold" pitchFamily="2" charset="0"/>
                  </a:rPr>
                  <a:t>Rotor Refurbishment &amp; repair works</a:t>
                </a:r>
                <a:endParaRPr lang="en-GB" sz="1000" dirty="0">
                  <a:latin typeface="Montserrat" panose="00000500000000000000" pitchFamily="2" charset="0"/>
                </a:endParaRPr>
              </a:p>
            </p:txBody>
          </p:sp>
        </p:grpSp>
      </p:grpSp>
      <p:sp>
        <p:nvSpPr>
          <p:cNvPr id="37" name="TextBox 36">
            <a:extLst>
              <a:ext uri="{FF2B5EF4-FFF2-40B4-BE49-F238E27FC236}">
                <a16:creationId xmlns:a16="http://schemas.microsoft.com/office/drawing/2014/main" id="{C3EA64B7-B2EB-3490-8E5A-050003FA99D9}"/>
              </a:ext>
            </a:extLst>
          </p:cNvPr>
          <p:cNvSpPr txBox="1"/>
          <p:nvPr/>
        </p:nvSpPr>
        <p:spPr>
          <a:xfrm>
            <a:off x="1584960" y="4323587"/>
            <a:ext cx="1799304" cy="1477328"/>
          </a:xfrm>
          <a:prstGeom prst="rect">
            <a:avLst/>
          </a:prstGeom>
          <a:noFill/>
        </p:spPr>
        <p:txBody>
          <a:bodyPr wrap="square" lIns="0" tIns="0" rIns="0" bIns="0" rtlCol="0">
            <a:spAutoFit/>
          </a:bodyPr>
          <a:lstStyle/>
          <a:p>
            <a:pPr algn="ctr"/>
            <a:r>
              <a:rPr lang="en-GB" sz="1200" dirty="0">
                <a:latin typeface="Montserrat" pitchFamily="2" charset="0"/>
              </a:rPr>
              <a:t>To handle all rotor repair works like Balancing of rotor, Electrical runout, Journal repair, Machining works, fabrication of new Rotors.</a:t>
            </a:r>
          </a:p>
        </p:txBody>
      </p:sp>
      <p:sp>
        <p:nvSpPr>
          <p:cNvPr id="40" name="TextBox 39">
            <a:extLst>
              <a:ext uri="{FF2B5EF4-FFF2-40B4-BE49-F238E27FC236}">
                <a16:creationId xmlns:a16="http://schemas.microsoft.com/office/drawing/2014/main" id="{B7D0495E-5E6B-AF3D-3C1F-16C46D6F561B}"/>
              </a:ext>
            </a:extLst>
          </p:cNvPr>
          <p:cNvSpPr txBox="1"/>
          <p:nvPr/>
        </p:nvSpPr>
        <p:spPr>
          <a:xfrm>
            <a:off x="3590409" y="4323587"/>
            <a:ext cx="1838559" cy="1107996"/>
          </a:xfrm>
          <a:prstGeom prst="rect">
            <a:avLst/>
          </a:prstGeom>
          <a:noFill/>
        </p:spPr>
        <p:txBody>
          <a:bodyPr wrap="square" lIns="0" tIns="0" rIns="0" bIns="0" rtlCol="0">
            <a:spAutoFit/>
          </a:bodyPr>
          <a:lstStyle/>
          <a:p>
            <a:pPr algn="ctr"/>
            <a:r>
              <a:rPr lang="en-GB" sz="1200" dirty="0">
                <a:latin typeface="Montserrat" pitchFamily="2" charset="0"/>
              </a:rPr>
              <a:t>To handle all repair and machining works like Drilling, tapping, machining, HVOF, Welding etc for Mechanical Equipment.</a:t>
            </a:r>
          </a:p>
        </p:txBody>
      </p:sp>
      <p:sp>
        <p:nvSpPr>
          <p:cNvPr id="41" name="TextBox 40">
            <a:extLst>
              <a:ext uri="{FF2B5EF4-FFF2-40B4-BE49-F238E27FC236}">
                <a16:creationId xmlns:a16="http://schemas.microsoft.com/office/drawing/2014/main" id="{5F12F1AD-AF8E-28CC-7916-55B77165B694}"/>
              </a:ext>
            </a:extLst>
          </p:cNvPr>
          <p:cNvSpPr txBox="1"/>
          <p:nvPr/>
        </p:nvSpPr>
        <p:spPr>
          <a:xfrm>
            <a:off x="5707446" y="4323587"/>
            <a:ext cx="1713470" cy="738664"/>
          </a:xfrm>
          <a:prstGeom prst="rect">
            <a:avLst/>
          </a:prstGeom>
          <a:noFill/>
        </p:spPr>
        <p:txBody>
          <a:bodyPr wrap="square" lIns="0" tIns="0" rIns="0" bIns="0" rtlCol="0">
            <a:spAutoFit/>
          </a:bodyPr>
          <a:lstStyle/>
          <a:p>
            <a:pPr algn="ctr"/>
            <a:r>
              <a:rPr lang="en-GB" sz="1200" dirty="0">
                <a:latin typeface="Montserrat" pitchFamily="2" charset="0"/>
              </a:rPr>
              <a:t>To handle all repair and machining works related to Rotating equipment.</a:t>
            </a:r>
          </a:p>
        </p:txBody>
      </p:sp>
      <p:sp>
        <p:nvSpPr>
          <p:cNvPr id="54" name="TextBox 53">
            <a:extLst>
              <a:ext uri="{FF2B5EF4-FFF2-40B4-BE49-F238E27FC236}">
                <a16:creationId xmlns:a16="http://schemas.microsoft.com/office/drawing/2014/main" id="{459E45CD-D9CB-1B88-9FF3-E6829D2BA3E4}"/>
              </a:ext>
            </a:extLst>
          </p:cNvPr>
          <p:cNvSpPr txBox="1"/>
          <p:nvPr/>
        </p:nvSpPr>
        <p:spPr>
          <a:xfrm>
            <a:off x="9816427" y="4323587"/>
            <a:ext cx="1713470" cy="738664"/>
          </a:xfrm>
          <a:prstGeom prst="rect">
            <a:avLst/>
          </a:prstGeom>
          <a:noFill/>
        </p:spPr>
        <p:txBody>
          <a:bodyPr wrap="square" lIns="0" tIns="0" rIns="0" bIns="0" rtlCol="0">
            <a:spAutoFit/>
          </a:bodyPr>
          <a:lstStyle/>
          <a:p>
            <a:pPr algn="ctr"/>
            <a:r>
              <a:rPr lang="en-GB" sz="1200" dirty="0">
                <a:latin typeface="Montserrat" pitchFamily="2" charset="0"/>
              </a:rPr>
              <a:t>To handle all repair and machining works related to Rotating equipment.</a:t>
            </a:r>
          </a:p>
        </p:txBody>
      </p:sp>
      <p:cxnSp>
        <p:nvCxnSpPr>
          <p:cNvPr id="55" name="Straight Connector 54">
            <a:extLst>
              <a:ext uri="{FF2B5EF4-FFF2-40B4-BE49-F238E27FC236}">
                <a16:creationId xmlns:a16="http://schemas.microsoft.com/office/drawing/2014/main" id="{F4C6061C-5734-9815-87A9-6BBC12B75340}"/>
              </a:ext>
            </a:extLst>
          </p:cNvPr>
          <p:cNvCxnSpPr>
            <a:cxnSpLocks/>
            <a:endCxn id="50" idx="1"/>
          </p:cNvCxnSpPr>
          <p:nvPr/>
        </p:nvCxnSpPr>
        <p:spPr>
          <a:xfrm>
            <a:off x="550863" y="4191088"/>
            <a:ext cx="9154322" cy="39597"/>
          </a:xfrm>
          <a:prstGeom prst="line">
            <a:avLst/>
          </a:prstGeom>
          <a:ln w="12700">
            <a:solidFill>
              <a:schemeClr val="bg1">
                <a:lumMod val="75000"/>
                <a:alpha val="30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97F7B8B5-9487-845F-B501-CCDA09011059}"/>
              </a:ext>
            </a:extLst>
          </p:cNvPr>
          <p:cNvCxnSpPr>
            <a:cxnSpLocks/>
          </p:cNvCxnSpPr>
          <p:nvPr/>
        </p:nvCxnSpPr>
        <p:spPr>
          <a:xfrm>
            <a:off x="550863" y="3418249"/>
            <a:ext cx="9154322" cy="0"/>
          </a:xfrm>
          <a:prstGeom prst="line">
            <a:avLst/>
          </a:prstGeom>
          <a:ln w="12700">
            <a:solidFill>
              <a:schemeClr val="bg1">
                <a:lumMod val="75000"/>
                <a:alpha val="30000"/>
              </a:schemeClr>
            </a:solidFill>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052E11B4-F0E7-A58B-31F9-8607B092DEAE}"/>
              </a:ext>
            </a:extLst>
          </p:cNvPr>
          <p:cNvSpPr txBox="1"/>
          <p:nvPr/>
        </p:nvSpPr>
        <p:spPr>
          <a:xfrm>
            <a:off x="7771963" y="4336386"/>
            <a:ext cx="1713470" cy="738664"/>
          </a:xfrm>
          <a:prstGeom prst="rect">
            <a:avLst/>
          </a:prstGeom>
          <a:noFill/>
        </p:spPr>
        <p:txBody>
          <a:bodyPr wrap="square" lIns="0" tIns="0" rIns="0" bIns="0" rtlCol="0">
            <a:spAutoFit/>
          </a:bodyPr>
          <a:lstStyle/>
          <a:p>
            <a:pPr algn="ctr"/>
            <a:r>
              <a:rPr lang="en-GB" sz="1200" dirty="0">
                <a:latin typeface="Montserrat" pitchFamily="2" charset="0"/>
              </a:rPr>
              <a:t>To handle all repair and machining works related to Rotating equipment.</a:t>
            </a:r>
          </a:p>
        </p:txBody>
      </p:sp>
      <p:pic>
        <p:nvPicPr>
          <p:cNvPr id="2" name="Slide 55 Voiceover">
            <a:hlinkClick r:id="" action="ppaction://media"/>
            <a:extLst>
              <a:ext uri="{FF2B5EF4-FFF2-40B4-BE49-F238E27FC236}">
                <a16:creationId xmlns:a16="http://schemas.microsoft.com/office/drawing/2014/main" id="{A5C9E13F-E13F-6B95-C183-D0C4562DAA7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50863" y="7305133"/>
            <a:ext cx="487363" cy="487363"/>
          </a:xfrm>
          <a:prstGeom prst="rect">
            <a:avLst/>
          </a:prstGeom>
        </p:spPr>
      </p:pic>
    </p:spTree>
    <p:extLst>
      <p:ext uri="{BB962C8B-B14F-4D97-AF65-F5344CB8AC3E}">
        <p14:creationId xmlns:p14="http://schemas.microsoft.com/office/powerpoint/2010/main" val="8669418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850">
        <p159:morph option="byObject"/>
      </p:transition>
    </mc:Choice>
    <mc:Fallback xmlns="">
      <p:transition spd="slow" advTm="98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84" fill="hold"/>
                                        <p:tgtEl>
                                          <p:spTgt spid="2"/>
                                        </p:tgtEl>
                                      </p:cBhvr>
                                    </p:cmd>
                                  </p:childTnLst>
                                </p:cTn>
                              </p:par>
                              <p:par>
                                <p:cTn id="7" presetID="10" presetClass="entr" presetSubtype="0" fill="hold" nodeType="withEffect">
                                  <p:stCondLst>
                                    <p:cond delay="0"/>
                                  </p:stCondLst>
                                  <p:childTnLst>
                                    <p:set>
                                      <p:cBhvr>
                                        <p:cTn id="8" dur="1" fill="hold">
                                          <p:stCondLst>
                                            <p:cond delay="0"/>
                                          </p:stCondLst>
                                        </p:cTn>
                                        <p:tgtEl>
                                          <p:spTgt spid="43"/>
                                        </p:tgtEl>
                                        <p:attrNameLst>
                                          <p:attrName>style.visibility</p:attrName>
                                        </p:attrNameLst>
                                      </p:cBhvr>
                                      <p:to>
                                        <p:strVal val="visible"/>
                                      </p:to>
                                    </p:set>
                                    <p:animEffect transition="in" filter="fade">
                                      <p:cBhvr>
                                        <p:cTn id="9" dur="1000"/>
                                        <p:tgtEl>
                                          <p:spTgt spid="43"/>
                                        </p:tgtEl>
                                      </p:cBhvr>
                                    </p:animEffect>
                                  </p:childTnLst>
                                </p:cTn>
                              </p:par>
                              <p:par>
                                <p:cTn id="10" presetID="10" presetClass="entr" presetSubtype="0" fill="hold" nodeType="with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fade">
                                      <p:cBhvr>
                                        <p:cTn id="12" dur="10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47199-BD61-6001-E4E1-A049911B4E03}"/>
            </a:ext>
          </a:extLst>
        </p:cNvPr>
        <p:cNvGrpSpPr/>
        <p:nvPr/>
      </p:nvGrpSpPr>
      <p:grpSpPr>
        <a:xfrm>
          <a:off x="0" y="0"/>
          <a:ext cx="0" cy="0"/>
          <a:chOff x="0" y="0"/>
          <a:chExt cx="0" cy="0"/>
        </a:xfrm>
      </p:grpSpPr>
      <p:pic>
        <p:nvPicPr>
          <p:cNvPr id="216" name="Picture 215">
            <a:extLst>
              <a:ext uri="{FF2B5EF4-FFF2-40B4-BE49-F238E27FC236}">
                <a16:creationId xmlns:a16="http://schemas.microsoft.com/office/drawing/2014/main" id="{4163379E-F185-CBC0-70A5-97506DCAA7F3}"/>
              </a:ext>
            </a:extLst>
          </p:cNvPr>
          <p:cNvPicPr>
            <a:picLocks noChangeAspect="1"/>
          </p:cNvPicPr>
          <p:nvPr/>
        </p:nvPicPr>
        <p:blipFill>
          <a:blip r:embed="rId4">
            <a:extLst>
              <a:ext uri="{28A0092B-C50C-407E-A947-70E740481C1C}">
                <a14:useLocalDpi xmlns:a14="http://schemas.microsoft.com/office/drawing/2010/main" val="0"/>
              </a:ext>
            </a:extLst>
          </a:blip>
          <a:srcRect l="21819" t="29968" r="26262" b="22775"/>
          <a:stretch/>
        </p:blipFill>
        <p:spPr>
          <a:xfrm>
            <a:off x="0" y="0"/>
            <a:ext cx="12192000" cy="6858000"/>
          </a:xfrm>
          <a:prstGeom prst="rect">
            <a:avLst/>
          </a:prstGeom>
        </p:spPr>
      </p:pic>
      <p:sp>
        <p:nvSpPr>
          <p:cNvPr id="215" name="Rectangle 214">
            <a:extLst>
              <a:ext uri="{FF2B5EF4-FFF2-40B4-BE49-F238E27FC236}">
                <a16:creationId xmlns:a16="http://schemas.microsoft.com/office/drawing/2014/main" id="{59514957-2C57-70BA-245F-D6C012E03EC6}"/>
              </a:ext>
            </a:extLst>
          </p:cNvPr>
          <p:cNvSpPr/>
          <p:nvPr/>
        </p:nvSpPr>
        <p:spPr>
          <a:xfrm>
            <a:off x="0" y="0"/>
            <a:ext cx="12192000" cy="6858000"/>
          </a:xfrm>
          <a:prstGeom prst="rect">
            <a:avLst/>
          </a:prstGeom>
          <a:gradFill flip="none" rotWithShape="1">
            <a:gsLst>
              <a:gs pos="100000">
                <a:schemeClr val="tx1"/>
              </a:gs>
              <a:gs pos="0">
                <a:srgbClr val="C00000">
                  <a:alpha val="82000"/>
                </a:srgbClr>
              </a:gs>
            </a:gsLst>
            <a:lin ang="81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9D88F98E-90F0-CD16-A07A-FE20C5AA4898}"/>
              </a:ext>
            </a:extLst>
          </p:cNvPr>
          <p:cNvSpPr txBox="1">
            <a:spLocks/>
          </p:cNvSpPr>
          <p:nvPr/>
        </p:nvSpPr>
        <p:spPr>
          <a:xfrm>
            <a:off x="543215" y="562796"/>
            <a:ext cx="11090275"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solidFill>
                  <a:schemeClr val="bg1"/>
                </a:solidFill>
                <a:latin typeface="Montserrat" panose="00000500000000000000" pitchFamily="2" charset="0"/>
                <a:ea typeface="Open Sans" pitchFamily="2" charset="0"/>
                <a:cs typeface="Open Sans" pitchFamily="2" charset="0"/>
              </a:rPr>
              <a:t>In-house Infrastructure</a:t>
            </a:r>
          </a:p>
        </p:txBody>
      </p:sp>
      <p:pic>
        <p:nvPicPr>
          <p:cNvPr id="5" name="Picture 4">
            <a:extLst>
              <a:ext uri="{FF2B5EF4-FFF2-40B4-BE49-F238E27FC236}">
                <a16:creationId xmlns:a16="http://schemas.microsoft.com/office/drawing/2014/main" id="{5689E24D-11DF-F24B-3687-1388814E01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7" name="Picture 16">
            <a:extLst>
              <a:ext uri="{FF2B5EF4-FFF2-40B4-BE49-F238E27FC236}">
                <a16:creationId xmlns:a16="http://schemas.microsoft.com/office/drawing/2014/main" id="{D53CD6B8-C294-C6E2-6B83-15111CB5D1E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217" name="Group 216">
            <a:extLst>
              <a:ext uri="{FF2B5EF4-FFF2-40B4-BE49-F238E27FC236}">
                <a16:creationId xmlns:a16="http://schemas.microsoft.com/office/drawing/2014/main" id="{C8E0600D-07E4-B795-CFD5-77903AFB4519}"/>
              </a:ext>
            </a:extLst>
          </p:cNvPr>
          <p:cNvGrpSpPr/>
          <p:nvPr/>
        </p:nvGrpSpPr>
        <p:grpSpPr>
          <a:xfrm>
            <a:off x="543215" y="1520825"/>
            <a:ext cx="2304478" cy="4593839"/>
            <a:chOff x="543215" y="1520825"/>
            <a:chExt cx="2304478" cy="4593839"/>
          </a:xfrm>
        </p:grpSpPr>
        <p:grpSp>
          <p:nvGrpSpPr>
            <p:cNvPr id="115" name="Group 114">
              <a:extLst>
                <a:ext uri="{FF2B5EF4-FFF2-40B4-BE49-F238E27FC236}">
                  <a16:creationId xmlns:a16="http://schemas.microsoft.com/office/drawing/2014/main" id="{2AA47659-7063-D2C3-BE52-D1C3C97298E0}"/>
                </a:ext>
              </a:extLst>
            </p:cNvPr>
            <p:cNvGrpSpPr/>
            <p:nvPr/>
          </p:nvGrpSpPr>
          <p:grpSpPr>
            <a:xfrm>
              <a:off x="543215" y="1520825"/>
              <a:ext cx="2304478" cy="764549"/>
              <a:chOff x="696336" y="5735715"/>
              <a:chExt cx="2304478" cy="764549"/>
            </a:xfrm>
          </p:grpSpPr>
          <p:sp>
            <p:nvSpPr>
              <p:cNvPr id="37" name="TextBox 36">
                <a:extLst>
                  <a:ext uri="{FF2B5EF4-FFF2-40B4-BE49-F238E27FC236}">
                    <a16:creationId xmlns:a16="http://schemas.microsoft.com/office/drawing/2014/main" id="{834E9A80-D0ED-E59D-4737-780C33CC1C2C}"/>
                  </a:ext>
                </a:extLst>
              </p:cNvPr>
              <p:cNvSpPr txBox="1"/>
              <p:nvPr/>
            </p:nvSpPr>
            <p:spPr>
              <a:xfrm>
                <a:off x="1118630" y="5761600"/>
                <a:ext cx="1882184" cy="738664"/>
              </a:xfrm>
              <a:prstGeom prst="rect">
                <a:avLst/>
              </a:prstGeom>
              <a:noFill/>
            </p:spPr>
            <p:txBody>
              <a:bodyPr wrap="square" lIns="0" tIns="0" rIns="0" bIns="0" rtlCol="0">
                <a:spAutoFit/>
              </a:bodyPr>
              <a:lstStyle/>
              <a:p>
                <a:r>
                  <a:rPr lang="en-GB" sz="1200" dirty="0">
                    <a:solidFill>
                      <a:schemeClr val="bg1"/>
                    </a:solidFill>
                    <a:latin typeface="Montserrat" pitchFamily="2" charset="0"/>
                  </a:rPr>
                  <a:t>SCHENCK-20 MT </a:t>
                </a:r>
              </a:p>
              <a:p>
                <a:r>
                  <a:rPr lang="en-GB" sz="1200" dirty="0">
                    <a:solidFill>
                      <a:schemeClr val="bg1"/>
                    </a:solidFill>
                    <a:latin typeface="Montserrat" pitchFamily="2" charset="0"/>
                  </a:rPr>
                  <a:t>Low Speed Balancing Machine with capacity of 20 Ton</a:t>
                </a:r>
              </a:p>
            </p:txBody>
          </p:sp>
          <p:grpSp>
            <p:nvGrpSpPr>
              <p:cNvPr id="65" name="Group 64">
                <a:extLst>
                  <a:ext uri="{FF2B5EF4-FFF2-40B4-BE49-F238E27FC236}">
                    <a16:creationId xmlns:a16="http://schemas.microsoft.com/office/drawing/2014/main" id="{D5316AC5-C230-7443-4A6A-9317B794C1D8}"/>
                  </a:ext>
                </a:extLst>
              </p:cNvPr>
              <p:cNvGrpSpPr/>
              <p:nvPr/>
            </p:nvGrpSpPr>
            <p:grpSpPr>
              <a:xfrm>
                <a:off x="696336" y="5735715"/>
                <a:ext cx="359547" cy="359547"/>
                <a:chOff x="1555613" y="4221649"/>
                <a:chExt cx="359547" cy="359547"/>
              </a:xfrm>
            </p:grpSpPr>
            <p:sp>
              <p:nvSpPr>
                <p:cNvPr id="16" name="Oval 15">
                  <a:extLst>
                    <a:ext uri="{FF2B5EF4-FFF2-40B4-BE49-F238E27FC236}">
                      <a16:creationId xmlns:a16="http://schemas.microsoft.com/office/drawing/2014/main" id="{CA1A7492-CF6D-CEE8-EBFA-FC2802166EF8}"/>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60" name="Arrow: Chevron 59">
                  <a:extLst>
                    <a:ext uri="{FF2B5EF4-FFF2-40B4-BE49-F238E27FC236}">
                      <a16:creationId xmlns:a16="http://schemas.microsoft.com/office/drawing/2014/main" id="{F29C2D5E-6A44-8A87-F020-A3C276B7C4C8}"/>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6" name="Group 115">
              <a:extLst>
                <a:ext uri="{FF2B5EF4-FFF2-40B4-BE49-F238E27FC236}">
                  <a16:creationId xmlns:a16="http://schemas.microsoft.com/office/drawing/2014/main" id="{79114665-2886-83DC-6D68-C33E77F1D0CC}"/>
                </a:ext>
              </a:extLst>
            </p:cNvPr>
            <p:cNvGrpSpPr/>
            <p:nvPr/>
          </p:nvGrpSpPr>
          <p:grpSpPr>
            <a:xfrm>
              <a:off x="543215" y="2511821"/>
              <a:ext cx="1543944" cy="395217"/>
              <a:chOff x="1839336" y="5703949"/>
              <a:chExt cx="1543944" cy="395217"/>
            </a:xfrm>
          </p:grpSpPr>
          <p:sp>
            <p:nvSpPr>
              <p:cNvPr id="3" name="TextBox 2">
                <a:extLst>
                  <a:ext uri="{FF2B5EF4-FFF2-40B4-BE49-F238E27FC236}">
                    <a16:creationId xmlns:a16="http://schemas.microsoft.com/office/drawing/2014/main" id="{78B03828-1D28-BF0D-D407-DEDB7503F7A9}"/>
                  </a:ext>
                </a:extLst>
              </p:cNvPr>
              <p:cNvSpPr txBox="1"/>
              <p:nvPr/>
            </p:nvSpPr>
            <p:spPr>
              <a:xfrm>
                <a:off x="2261629" y="5729834"/>
                <a:ext cx="1121651"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HVOF Coating Machine</a:t>
                </a:r>
              </a:p>
            </p:txBody>
          </p:sp>
          <p:grpSp>
            <p:nvGrpSpPr>
              <p:cNvPr id="72" name="Group 71">
                <a:extLst>
                  <a:ext uri="{FF2B5EF4-FFF2-40B4-BE49-F238E27FC236}">
                    <a16:creationId xmlns:a16="http://schemas.microsoft.com/office/drawing/2014/main" id="{1DFEBEC6-07D9-02E9-666A-CE4E23BDCEAE}"/>
                  </a:ext>
                </a:extLst>
              </p:cNvPr>
              <p:cNvGrpSpPr/>
              <p:nvPr/>
            </p:nvGrpSpPr>
            <p:grpSpPr>
              <a:xfrm>
                <a:off x="1839336" y="5703949"/>
                <a:ext cx="359547" cy="359547"/>
                <a:chOff x="1555613" y="4714544"/>
                <a:chExt cx="359547" cy="359547"/>
              </a:xfrm>
            </p:grpSpPr>
            <p:sp>
              <p:nvSpPr>
                <p:cNvPr id="24" name="Oval 23">
                  <a:extLst>
                    <a:ext uri="{FF2B5EF4-FFF2-40B4-BE49-F238E27FC236}">
                      <a16:creationId xmlns:a16="http://schemas.microsoft.com/office/drawing/2014/main" id="{769F862E-6485-74D8-E04B-435C17587570}"/>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63" name="Arrow: Chevron 62">
                  <a:extLst>
                    <a:ext uri="{FF2B5EF4-FFF2-40B4-BE49-F238E27FC236}">
                      <a16:creationId xmlns:a16="http://schemas.microsoft.com/office/drawing/2014/main" id="{C72A2923-26E9-A0BA-9282-977E016E1992}"/>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7" name="Group 116">
              <a:extLst>
                <a:ext uri="{FF2B5EF4-FFF2-40B4-BE49-F238E27FC236}">
                  <a16:creationId xmlns:a16="http://schemas.microsoft.com/office/drawing/2014/main" id="{EC28F705-A851-F946-580A-A6C53756E496}"/>
                </a:ext>
              </a:extLst>
            </p:cNvPr>
            <p:cNvGrpSpPr/>
            <p:nvPr/>
          </p:nvGrpSpPr>
          <p:grpSpPr>
            <a:xfrm>
              <a:off x="543215" y="3133485"/>
              <a:ext cx="2304477" cy="395217"/>
              <a:chOff x="3440959" y="5660865"/>
              <a:chExt cx="2304477" cy="395217"/>
            </a:xfrm>
          </p:grpSpPr>
          <p:sp>
            <p:nvSpPr>
              <p:cNvPr id="8" name="TextBox 7">
                <a:extLst>
                  <a:ext uri="{FF2B5EF4-FFF2-40B4-BE49-F238E27FC236}">
                    <a16:creationId xmlns:a16="http://schemas.microsoft.com/office/drawing/2014/main" id="{2C6FC7D5-6F9E-9B6C-77A0-AC13A5A92FAD}"/>
                  </a:ext>
                </a:extLst>
              </p:cNvPr>
              <p:cNvSpPr txBox="1"/>
              <p:nvPr/>
            </p:nvSpPr>
            <p:spPr>
              <a:xfrm>
                <a:off x="3863252" y="5686750"/>
                <a:ext cx="1882184"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CNC Lathe Machines</a:t>
                </a:r>
              </a:p>
              <a:p>
                <a:r>
                  <a:rPr lang="en-GB" sz="1200" dirty="0">
                    <a:solidFill>
                      <a:schemeClr val="bg1"/>
                    </a:solidFill>
                    <a:latin typeface="Montserrat" pitchFamily="2" charset="0"/>
                  </a:rPr>
                  <a:t>(3 Axis)</a:t>
                </a:r>
              </a:p>
            </p:txBody>
          </p:sp>
          <p:grpSp>
            <p:nvGrpSpPr>
              <p:cNvPr id="71" name="Group 70">
                <a:extLst>
                  <a:ext uri="{FF2B5EF4-FFF2-40B4-BE49-F238E27FC236}">
                    <a16:creationId xmlns:a16="http://schemas.microsoft.com/office/drawing/2014/main" id="{1B41DBF5-09F2-935D-C3F5-B2A4F27A1768}"/>
                  </a:ext>
                </a:extLst>
              </p:cNvPr>
              <p:cNvGrpSpPr/>
              <p:nvPr/>
            </p:nvGrpSpPr>
            <p:grpSpPr>
              <a:xfrm>
                <a:off x="3440959" y="5660865"/>
                <a:ext cx="359547" cy="359547"/>
                <a:chOff x="1555613" y="5207330"/>
                <a:chExt cx="359547" cy="359547"/>
              </a:xfrm>
            </p:grpSpPr>
            <p:sp>
              <p:nvSpPr>
                <p:cNvPr id="28" name="Oval 27">
                  <a:extLst>
                    <a:ext uri="{FF2B5EF4-FFF2-40B4-BE49-F238E27FC236}">
                      <a16:creationId xmlns:a16="http://schemas.microsoft.com/office/drawing/2014/main" id="{FDB5CDAE-6D67-833A-85A1-193676B91450}"/>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64" name="Arrow: Chevron 63">
                  <a:extLst>
                    <a:ext uri="{FF2B5EF4-FFF2-40B4-BE49-F238E27FC236}">
                      <a16:creationId xmlns:a16="http://schemas.microsoft.com/office/drawing/2014/main" id="{4C34C257-7909-C44A-968A-51259AA4CBFF}"/>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22" name="Group 21">
              <a:extLst>
                <a:ext uri="{FF2B5EF4-FFF2-40B4-BE49-F238E27FC236}">
                  <a16:creationId xmlns:a16="http://schemas.microsoft.com/office/drawing/2014/main" id="{A2A66D06-DC2A-17FD-623D-4BB2989149AF}"/>
                </a:ext>
              </a:extLst>
            </p:cNvPr>
            <p:cNvGrpSpPr/>
            <p:nvPr/>
          </p:nvGrpSpPr>
          <p:grpSpPr>
            <a:xfrm>
              <a:off x="543215" y="3755149"/>
              <a:ext cx="1662320" cy="444870"/>
              <a:chOff x="543215" y="2914790"/>
              <a:chExt cx="1662320" cy="444870"/>
            </a:xfrm>
          </p:grpSpPr>
          <p:sp>
            <p:nvSpPr>
              <p:cNvPr id="9" name="TextBox 8">
                <a:extLst>
                  <a:ext uri="{FF2B5EF4-FFF2-40B4-BE49-F238E27FC236}">
                    <a16:creationId xmlns:a16="http://schemas.microsoft.com/office/drawing/2014/main" id="{BFB97FE7-D5E3-317C-7F03-9F2F406A60F2}"/>
                  </a:ext>
                </a:extLst>
              </p:cNvPr>
              <p:cNvSpPr txBox="1"/>
              <p:nvPr/>
            </p:nvSpPr>
            <p:spPr>
              <a:xfrm>
                <a:off x="965508" y="2990328"/>
                <a:ext cx="1240027"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Conventional Lathe machine</a:t>
                </a:r>
              </a:p>
            </p:txBody>
          </p:sp>
          <p:grpSp>
            <p:nvGrpSpPr>
              <p:cNvPr id="73" name="Group 72">
                <a:extLst>
                  <a:ext uri="{FF2B5EF4-FFF2-40B4-BE49-F238E27FC236}">
                    <a16:creationId xmlns:a16="http://schemas.microsoft.com/office/drawing/2014/main" id="{1ABA20FD-B442-83B7-A94D-D1D45DC42F45}"/>
                  </a:ext>
                </a:extLst>
              </p:cNvPr>
              <p:cNvGrpSpPr/>
              <p:nvPr/>
            </p:nvGrpSpPr>
            <p:grpSpPr>
              <a:xfrm>
                <a:off x="543215" y="2914790"/>
                <a:ext cx="359547" cy="359547"/>
                <a:chOff x="1555613" y="4221649"/>
                <a:chExt cx="359547" cy="359547"/>
              </a:xfrm>
            </p:grpSpPr>
            <p:sp>
              <p:nvSpPr>
                <p:cNvPr id="74" name="Oval 73">
                  <a:extLst>
                    <a:ext uri="{FF2B5EF4-FFF2-40B4-BE49-F238E27FC236}">
                      <a16:creationId xmlns:a16="http://schemas.microsoft.com/office/drawing/2014/main" id="{DCB29B18-3CF2-A337-FB88-1A228BB23AE5}"/>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75" name="Arrow: Chevron 74">
                  <a:extLst>
                    <a:ext uri="{FF2B5EF4-FFF2-40B4-BE49-F238E27FC236}">
                      <a16:creationId xmlns:a16="http://schemas.microsoft.com/office/drawing/2014/main" id="{31F6BAD3-25CB-75F9-0605-9111B08F5402}"/>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8" name="Group 117">
              <a:extLst>
                <a:ext uri="{FF2B5EF4-FFF2-40B4-BE49-F238E27FC236}">
                  <a16:creationId xmlns:a16="http://schemas.microsoft.com/office/drawing/2014/main" id="{C10C88B2-8078-C4B9-1B8D-4F76999B775A}"/>
                </a:ext>
              </a:extLst>
            </p:cNvPr>
            <p:cNvGrpSpPr/>
            <p:nvPr/>
          </p:nvGrpSpPr>
          <p:grpSpPr>
            <a:xfrm>
              <a:off x="543215" y="4426466"/>
              <a:ext cx="1917324" cy="395217"/>
              <a:chOff x="6171432" y="5624012"/>
              <a:chExt cx="1917324" cy="395217"/>
            </a:xfrm>
          </p:grpSpPr>
          <p:sp>
            <p:nvSpPr>
              <p:cNvPr id="10" name="TextBox 9">
                <a:extLst>
                  <a:ext uri="{FF2B5EF4-FFF2-40B4-BE49-F238E27FC236}">
                    <a16:creationId xmlns:a16="http://schemas.microsoft.com/office/drawing/2014/main" id="{E9A408C1-BCD9-5C7A-997F-E89BA450DC83}"/>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Industrial Oven</a:t>
                </a:r>
              </a:p>
              <a:p>
                <a:r>
                  <a:rPr lang="en-GB" sz="1200" dirty="0">
                    <a:solidFill>
                      <a:schemeClr val="bg1"/>
                    </a:solidFill>
                    <a:latin typeface="Montserrat" pitchFamily="2" charset="0"/>
                  </a:rPr>
                  <a:t>(</a:t>
                </a:r>
                <a:r>
                  <a:rPr lang="en-GB" sz="1200" dirty="0" err="1">
                    <a:solidFill>
                      <a:schemeClr val="bg1"/>
                    </a:solidFill>
                    <a:latin typeface="Montserrat" pitchFamily="2" charset="0"/>
                  </a:rPr>
                  <a:t>Upto</a:t>
                </a:r>
                <a:r>
                  <a:rPr lang="en-GB" sz="1200" dirty="0">
                    <a:solidFill>
                      <a:schemeClr val="bg1"/>
                    </a:solidFill>
                    <a:latin typeface="Montserrat" pitchFamily="2" charset="0"/>
                  </a:rPr>
                  <a:t> 500 Degree) </a:t>
                </a:r>
              </a:p>
            </p:txBody>
          </p:sp>
          <p:grpSp>
            <p:nvGrpSpPr>
              <p:cNvPr id="76" name="Group 75">
                <a:extLst>
                  <a:ext uri="{FF2B5EF4-FFF2-40B4-BE49-F238E27FC236}">
                    <a16:creationId xmlns:a16="http://schemas.microsoft.com/office/drawing/2014/main" id="{0017B1FF-04EC-8217-FA3C-A25EF71BEFC3}"/>
                  </a:ext>
                </a:extLst>
              </p:cNvPr>
              <p:cNvGrpSpPr/>
              <p:nvPr/>
            </p:nvGrpSpPr>
            <p:grpSpPr>
              <a:xfrm>
                <a:off x="6171432" y="5624012"/>
                <a:ext cx="359547" cy="359547"/>
                <a:chOff x="1555613" y="4714544"/>
                <a:chExt cx="359547" cy="359547"/>
              </a:xfrm>
            </p:grpSpPr>
            <p:sp>
              <p:nvSpPr>
                <p:cNvPr id="77" name="Oval 76">
                  <a:extLst>
                    <a:ext uri="{FF2B5EF4-FFF2-40B4-BE49-F238E27FC236}">
                      <a16:creationId xmlns:a16="http://schemas.microsoft.com/office/drawing/2014/main" id="{0A0EFA8C-FE99-F3A6-6E3B-BC34A1E4D67A}"/>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78" name="Arrow: Chevron 77">
                  <a:extLst>
                    <a:ext uri="{FF2B5EF4-FFF2-40B4-BE49-F238E27FC236}">
                      <a16:creationId xmlns:a16="http://schemas.microsoft.com/office/drawing/2014/main" id="{7D5D8578-DF1D-4C74-63CD-FA10DECF8961}"/>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2" name="Group 1">
              <a:extLst>
                <a:ext uri="{FF2B5EF4-FFF2-40B4-BE49-F238E27FC236}">
                  <a16:creationId xmlns:a16="http://schemas.microsoft.com/office/drawing/2014/main" id="{7FCB59D1-C0F4-1A16-DD5E-FD8B785436BF}"/>
                </a:ext>
              </a:extLst>
            </p:cNvPr>
            <p:cNvGrpSpPr/>
            <p:nvPr/>
          </p:nvGrpSpPr>
          <p:grpSpPr>
            <a:xfrm>
              <a:off x="543215" y="5048130"/>
              <a:ext cx="1662320" cy="444870"/>
              <a:chOff x="543215" y="2914790"/>
              <a:chExt cx="1662320" cy="444870"/>
            </a:xfrm>
          </p:grpSpPr>
          <p:sp>
            <p:nvSpPr>
              <p:cNvPr id="4" name="TextBox 3">
                <a:extLst>
                  <a:ext uri="{FF2B5EF4-FFF2-40B4-BE49-F238E27FC236}">
                    <a16:creationId xmlns:a16="http://schemas.microsoft.com/office/drawing/2014/main" id="{D687A5D6-A0D7-4FE0-0873-9D702A81C65B}"/>
                  </a:ext>
                </a:extLst>
              </p:cNvPr>
              <p:cNvSpPr txBox="1"/>
              <p:nvPr/>
            </p:nvSpPr>
            <p:spPr>
              <a:xfrm>
                <a:off x="965509" y="2990328"/>
                <a:ext cx="1240026"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Horizontal Boring Machine</a:t>
                </a:r>
              </a:p>
            </p:txBody>
          </p:sp>
          <p:grpSp>
            <p:nvGrpSpPr>
              <p:cNvPr id="7" name="Group 6">
                <a:extLst>
                  <a:ext uri="{FF2B5EF4-FFF2-40B4-BE49-F238E27FC236}">
                    <a16:creationId xmlns:a16="http://schemas.microsoft.com/office/drawing/2014/main" id="{3646FD55-790E-7387-ADCD-1DA124BBEAD8}"/>
                  </a:ext>
                </a:extLst>
              </p:cNvPr>
              <p:cNvGrpSpPr/>
              <p:nvPr/>
            </p:nvGrpSpPr>
            <p:grpSpPr>
              <a:xfrm>
                <a:off x="543215" y="2914790"/>
                <a:ext cx="359547" cy="359547"/>
                <a:chOff x="1555613" y="4221649"/>
                <a:chExt cx="359547" cy="359547"/>
              </a:xfrm>
            </p:grpSpPr>
            <p:sp>
              <p:nvSpPr>
                <p:cNvPr id="14" name="Oval 13">
                  <a:extLst>
                    <a:ext uri="{FF2B5EF4-FFF2-40B4-BE49-F238E27FC236}">
                      <a16:creationId xmlns:a16="http://schemas.microsoft.com/office/drawing/2014/main" id="{94F49839-ABA5-82ED-01A9-2C62847A3A2B}"/>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5" name="Arrow: Chevron 14">
                  <a:extLst>
                    <a:ext uri="{FF2B5EF4-FFF2-40B4-BE49-F238E27FC236}">
                      <a16:creationId xmlns:a16="http://schemas.microsoft.com/office/drawing/2014/main" id="{2C43601E-C21D-DAB7-8DB2-3BF4EF58307E}"/>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8" name="Group 17">
              <a:extLst>
                <a:ext uri="{FF2B5EF4-FFF2-40B4-BE49-F238E27FC236}">
                  <a16:creationId xmlns:a16="http://schemas.microsoft.com/office/drawing/2014/main" id="{F795B257-757E-E9BE-0ED3-24FCCF40FF8F}"/>
                </a:ext>
              </a:extLst>
            </p:cNvPr>
            <p:cNvGrpSpPr/>
            <p:nvPr/>
          </p:nvGrpSpPr>
          <p:grpSpPr>
            <a:xfrm>
              <a:off x="543215" y="5719447"/>
              <a:ext cx="2230465" cy="395217"/>
              <a:chOff x="6171432" y="5624012"/>
              <a:chExt cx="2230465" cy="395217"/>
            </a:xfrm>
          </p:grpSpPr>
          <p:sp>
            <p:nvSpPr>
              <p:cNvPr id="19" name="TextBox 18">
                <a:extLst>
                  <a:ext uri="{FF2B5EF4-FFF2-40B4-BE49-F238E27FC236}">
                    <a16:creationId xmlns:a16="http://schemas.microsoft.com/office/drawing/2014/main" id="{290953DD-5A89-C4E2-C32A-1B067CACA07B}"/>
                  </a:ext>
                </a:extLst>
              </p:cNvPr>
              <p:cNvSpPr txBox="1"/>
              <p:nvPr/>
            </p:nvSpPr>
            <p:spPr>
              <a:xfrm>
                <a:off x="6593725" y="5649897"/>
                <a:ext cx="1808172"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Hydraulic Compression</a:t>
                </a:r>
              </a:p>
              <a:p>
                <a:r>
                  <a:rPr lang="en-GB" sz="1200" dirty="0">
                    <a:solidFill>
                      <a:schemeClr val="bg1"/>
                    </a:solidFill>
                    <a:latin typeface="Montserrat" pitchFamily="2" charset="0"/>
                  </a:rPr>
                  <a:t>Machine</a:t>
                </a:r>
              </a:p>
            </p:txBody>
          </p:sp>
          <p:grpSp>
            <p:nvGrpSpPr>
              <p:cNvPr id="20" name="Group 19">
                <a:extLst>
                  <a:ext uri="{FF2B5EF4-FFF2-40B4-BE49-F238E27FC236}">
                    <a16:creationId xmlns:a16="http://schemas.microsoft.com/office/drawing/2014/main" id="{FF9E946C-F2DD-30FA-FA02-10F4E88D985D}"/>
                  </a:ext>
                </a:extLst>
              </p:cNvPr>
              <p:cNvGrpSpPr/>
              <p:nvPr/>
            </p:nvGrpSpPr>
            <p:grpSpPr>
              <a:xfrm>
                <a:off x="6171432" y="5624012"/>
                <a:ext cx="359547" cy="359547"/>
                <a:chOff x="1555613" y="4714544"/>
                <a:chExt cx="359547" cy="359547"/>
              </a:xfrm>
            </p:grpSpPr>
            <p:sp>
              <p:nvSpPr>
                <p:cNvPr id="21" name="Oval 20">
                  <a:extLst>
                    <a:ext uri="{FF2B5EF4-FFF2-40B4-BE49-F238E27FC236}">
                      <a16:creationId xmlns:a16="http://schemas.microsoft.com/office/drawing/2014/main" id="{B817E47F-35C6-8B20-CA40-76BCD688AA29}"/>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23" name="Arrow: Chevron 22">
                  <a:extLst>
                    <a:ext uri="{FF2B5EF4-FFF2-40B4-BE49-F238E27FC236}">
                      <a16:creationId xmlns:a16="http://schemas.microsoft.com/office/drawing/2014/main" id="{0F40187A-E3A7-8C8D-7213-8CD12BA13F93}"/>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grpSp>
        <p:nvGrpSpPr>
          <p:cNvPr id="209" name="Group 208">
            <a:extLst>
              <a:ext uri="{FF2B5EF4-FFF2-40B4-BE49-F238E27FC236}">
                <a16:creationId xmlns:a16="http://schemas.microsoft.com/office/drawing/2014/main" id="{A210073C-ED36-1504-FC16-EFAAB29390EC}"/>
              </a:ext>
            </a:extLst>
          </p:cNvPr>
          <p:cNvGrpSpPr/>
          <p:nvPr/>
        </p:nvGrpSpPr>
        <p:grpSpPr>
          <a:xfrm>
            <a:off x="7695848" y="1520825"/>
            <a:ext cx="1926695" cy="4603624"/>
            <a:chOff x="7695848" y="1520825"/>
            <a:chExt cx="1926695" cy="4603624"/>
          </a:xfrm>
        </p:grpSpPr>
        <p:grpSp>
          <p:nvGrpSpPr>
            <p:cNvPr id="81" name="Group 80">
              <a:extLst>
                <a:ext uri="{FF2B5EF4-FFF2-40B4-BE49-F238E27FC236}">
                  <a16:creationId xmlns:a16="http://schemas.microsoft.com/office/drawing/2014/main" id="{CE7DD9AE-FA90-B66A-80EF-3A892AE8B298}"/>
                </a:ext>
              </a:extLst>
            </p:cNvPr>
            <p:cNvGrpSpPr/>
            <p:nvPr/>
          </p:nvGrpSpPr>
          <p:grpSpPr>
            <a:xfrm>
              <a:off x="7695848" y="1520825"/>
              <a:ext cx="1917323" cy="369332"/>
              <a:chOff x="3133294" y="3727789"/>
              <a:chExt cx="1917323" cy="369332"/>
            </a:xfrm>
          </p:grpSpPr>
          <p:sp>
            <p:nvSpPr>
              <p:cNvPr id="82" name="TextBox 81">
                <a:extLst>
                  <a:ext uri="{FF2B5EF4-FFF2-40B4-BE49-F238E27FC236}">
                    <a16:creationId xmlns:a16="http://schemas.microsoft.com/office/drawing/2014/main" id="{837B3C29-1904-0B1A-5B52-6AC0B8B9BC19}"/>
                  </a:ext>
                </a:extLst>
              </p:cNvPr>
              <p:cNvSpPr txBox="1"/>
              <p:nvPr/>
            </p:nvSpPr>
            <p:spPr>
              <a:xfrm>
                <a:off x="3555587" y="3727789"/>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Moving Die Rheometer</a:t>
                </a:r>
              </a:p>
            </p:txBody>
          </p:sp>
          <p:grpSp>
            <p:nvGrpSpPr>
              <p:cNvPr id="83" name="Group 82">
                <a:extLst>
                  <a:ext uri="{FF2B5EF4-FFF2-40B4-BE49-F238E27FC236}">
                    <a16:creationId xmlns:a16="http://schemas.microsoft.com/office/drawing/2014/main" id="{1676F9B0-120C-68D6-3EE6-0DE90CA42C0A}"/>
                  </a:ext>
                </a:extLst>
              </p:cNvPr>
              <p:cNvGrpSpPr/>
              <p:nvPr/>
            </p:nvGrpSpPr>
            <p:grpSpPr>
              <a:xfrm>
                <a:off x="3133294" y="3727789"/>
                <a:ext cx="359547" cy="359547"/>
                <a:chOff x="1555613" y="4221649"/>
                <a:chExt cx="359547" cy="359547"/>
              </a:xfrm>
            </p:grpSpPr>
            <p:sp>
              <p:nvSpPr>
                <p:cNvPr id="84" name="Oval 83">
                  <a:extLst>
                    <a:ext uri="{FF2B5EF4-FFF2-40B4-BE49-F238E27FC236}">
                      <a16:creationId xmlns:a16="http://schemas.microsoft.com/office/drawing/2014/main" id="{8090FD5B-CC8A-B4CD-0D15-49253B877B22}"/>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85" name="Arrow: Chevron 84">
                  <a:extLst>
                    <a:ext uri="{FF2B5EF4-FFF2-40B4-BE49-F238E27FC236}">
                      <a16:creationId xmlns:a16="http://schemas.microsoft.com/office/drawing/2014/main" id="{68D11482-7D89-AEB6-9336-4B264D14B56D}"/>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86" name="Group 85">
              <a:extLst>
                <a:ext uri="{FF2B5EF4-FFF2-40B4-BE49-F238E27FC236}">
                  <a16:creationId xmlns:a16="http://schemas.microsoft.com/office/drawing/2014/main" id="{9D86E566-4612-A4F5-DC53-055DC240670F}"/>
                </a:ext>
              </a:extLst>
            </p:cNvPr>
            <p:cNvGrpSpPr/>
            <p:nvPr/>
          </p:nvGrpSpPr>
          <p:grpSpPr>
            <a:xfrm>
              <a:off x="7695848" y="2103537"/>
              <a:ext cx="1917324" cy="395217"/>
              <a:chOff x="6171432" y="5624012"/>
              <a:chExt cx="1917324" cy="395217"/>
            </a:xfrm>
          </p:grpSpPr>
          <p:sp>
            <p:nvSpPr>
              <p:cNvPr id="87" name="TextBox 86">
                <a:extLst>
                  <a:ext uri="{FF2B5EF4-FFF2-40B4-BE49-F238E27FC236}">
                    <a16:creationId xmlns:a16="http://schemas.microsoft.com/office/drawing/2014/main" id="{4A879FA8-955D-563A-1895-E589F5C03D6D}"/>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Muffle</a:t>
                </a:r>
              </a:p>
              <a:p>
                <a:r>
                  <a:rPr lang="en-GB" sz="1200" dirty="0">
                    <a:solidFill>
                      <a:schemeClr val="bg1"/>
                    </a:solidFill>
                    <a:latin typeface="Montserrat" pitchFamily="2" charset="0"/>
                  </a:rPr>
                  <a:t>Furnace</a:t>
                </a:r>
              </a:p>
            </p:txBody>
          </p:sp>
          <p:grpSp>
            <p:nvGrpSpPr>
              <p:cNvPr id="88" name="Group 87">
                <a:extLst>
                  <a:ext uri="{FF2B5EF4-FFF2-40B4-BE49-F238E27FC236}">
                    <a16:creationId xmlns:a16="http://schemas.microsoft.com/office/drawing/2014/main" id="{A4216931-46CF-F749-8503-5998D0F67B28}"/>
                  </a:ext>
                </a:extLst>
              </p:cNvPr>
              <p:cNvGrpSpPr/>
              <p:nvPr/>
            </p:nvGrpSpPr>
            <p:grpSpPr>
              <a:xfrm>
                <a:off x="6171432" y="5624012"/>
                <a:ext cx="359547" cy="359547"/>
                <a:chOff x="1555613" y="4714544"/>
                <a:chExt cx="359547" cy="359547"/>
              </a:xfrm>
            </p:grpSpPr>
            <p:sp>
              <p:nvSpPr>
                <p:cNvPr id="89" name="Oval 88">
                  <a:extLst>
                    <a:ext uri="{FF2B5EF4-FFF2-40B4-BE49-F238E27FC236}">
                      <a16:creationId xmlns:a16="http://schemas.microsoft.com/office/drawing/2014/main" id="{9FE0840F-293F-9F27-7FBE-5333CCBDEE56}"/>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90" name="Arrow: Chevron 89">
                  <a:extLst>
                    <a:ext uri="{FF2B5EF4-FFF2-40B4-BE49-F238E27FC236}">
                      <a16:creationId xmlns:a16="http://schemas.microsoft.com/office/drawing/2014/main" id="{E9459C0B-6848-B536-D469-1C7D55F83439}"/>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91" name="Group 90">
              <a:extLst>
                <a:ext uri="{FF2B5EF4-FFF2-40B4-BE49-F238E27FC236}">
                  <a16:creationId xmlns:a16="http://schemas.microsoft.com/office/drawing/2014/main" id="{6A40E975-106A-CD40-AF6E-EE15B536287A}"/>
                </a:ext>
              </a:extLst>
            </p:cNvPr>
            <p:cNvGrpSpPr/>
            <p:nvPr/>
          </p:nvGrpSpPr>
          <p:grpSpPr>
            <a:xfrm>
              <a:off x="7695848" y="2712134"/>
              <a:ext cx="1917324" cy="395217"/>
              <a:chOff x="3133294" y="5137531"/>
              <a:chExt cx="1917324" cy="395217"/>
            </a:xfrm>
          </p:grpSpPr>
          <p:sp>
            <p:nvSpPr>
              <p:cNvPr id="92" name="TextBox 91">
                <a:extLst>
                  <a:ext uri="{FF2B5EF4-FFF2-40B4-BE49-F238E27FC236}">
                    <a16:creationId xmlns:a16="http://schemas.microsoft.com/office/drawing/2014/main" id="{75F49816-C6B7-750F-0877-FB3CCDC17E0D}"/>
                  </a:ext>
                </a:extLst>
              </p:cNvPr>
              <p:cNvSpPr txBox="1"/>
              <p:nvPr/>
            </p:nvSpPr>
            <p:spPr>
              <a:xfrm>
                <a:off x="3555588" y="5163416"/>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Electrical Runout Machine</a:t>
                </a:r>
              </a:p>
            </p:txBody>
          </p:sp>
          <p:grpSp>
            <p:nvGrpSpPr>
              <p:cNvPr id="93" name="Group 92">
                <a:extLst>
                  <a:ext uri="{FF2B5EF4-FFF2-40B4-BE49-F238E27FC236}">
                    <a16:creationId xmlns:a16="http://schemas.microsoft.com/office/drawing/2014/main" id="{F39FBC81-25B7-5FFF-C655-872B4ED5EBC9}"/>
                  </a:ext>
                </a:extLst>
              </p:cNvPr>
              <p:cNvGrpSpPr/>
              <p:nvPr/>
            </p:nvGrpSpPr>
            <p:grpSpPr>
              <a:xfrm>
                <a:off x="3133294" y="5137531"/>
                <a:ext cx="359547" cy="359547"/>
                <a:chOff x="1555613" y="4221649"/>
                <a:chExt cx="359547" cy="359547"/>
              </a:xfrm>
            </p:grpSpPr>
            <p:sp>
              <p:nvSpPr>
                <p:cNvPr id="94" name="Oval 93">
                  <a:extLst>
                    <a:ext uri="{FF2B5EF4-FFF2-40B4-BE49-F238E27FC236}">
                      <a16:creationId xmlns:a16="http://schemas.microsoft.com/office/drawing/2014/main" id="{A557D850-31C9-1C53-BD64-A785E2DA6C11}"/>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95" name="Arrow: Chevron 94">
                  <a:extLst>
                    <a:ext uri="{FF2B5EF4-FFF2-40B4-BE49-F238E27FC236}">
                      <a16:creationId xmlns:a16="http://schemas.microsoft.com/office/drawing/2014/main" id="{C5E249E0-CDE9-0ABC-A9B8-207B51554CC6}"/>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96" name="Group 95">
              <a:extLst>
                <a:ext uri="{FF2B5EF4-FFF2-40B4-BE49-F238E27FC236}">
                  <a16:creationId xmlns:a16="http://schemas.microsoft.com/office/drawing/2014/main" id="{5B9C40C0-DC67-8725-A878-D37CBB28EADE}"/>
                </a:ext>
              </a:extLst>
            </p:cNvPr>
            <p:cNvGrpSpPr/>
            <p:nvPr/>
          </p:nvGrpSpPr>
          <p:grpSpPr>
            <a:xfrm>
              <a:off x="7695848" y="3929328"/>
              <a:ext cx="1917324" cy="395217"/>
              <a:chOff x="6171432" y="5624012"/>
              <a:chExt cx="1917324" cy="395217"/>
            </a:xfrm>
          </p:grpSpPr>
          <p:sp>
            <p:nvSpPr>
              <p:cNvPr id="97" name="TextBox 96">
                <a:extLst>
                  <a:ext uri="{FF2B5EF4-FFF2-40B4-BE49-F238E27FC236}">
                    <a16:creationId xmlns:a16="http://schemas.microsoft.com/office/drawing/2014/main" id="{53550A8D-014F-3CBC-35A3-6FBA1CA756C5}"/>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Micro Hardness Tester</a:t>
                </a:r>
              </a:p>
            </p:txBody>
          </p:sp>
          <p:grpSp>
            <p:nvGrpSpPr>
              <p:cNvPr id="98" name="Group 97">
                <a:extLst>
                  <a:ext uri="{FF2B5EF4-FFF2-40B4-BE49-F238E27FC236}">
                    <a16:creationId xmlns:a16="http://schemas.microsoft.com/office/drawing/2014/main" id="{1C574446-E997-7161-F362-BCBFC2444BAA}"/>
                  </a:ext>
                </a:extLst>
              </p:cNvPr>
              <p:cNvGrpSpPr/>
              <p:nvPr/>
            </p:nvGrpSpPr>
            <p:grpSpPr>
              <a:xfrm>
                <a:off x="6171432" y="5624012"/>
                <a:ext cx="359547" cy="359547"/>
                <a:chOff x="1555613" y="4714544"/>
                <a:chExt cx="359547" cy="359547"/>
              </a:xfrm>
            </p:grpSpPr>
            <p:sp>
              <p:nvSpPr>
                <p:cNvPr id="99" name="Oval 98">
                  <a:extLst>
                    <a:ext uri="{FF2B5EF4-FFF2-40B4-BE49-F238E27FC236}">
                      <a16:creationId xmlns:a16="http://schemas.microsoft.com/office/drawing/2014/main" id="{682CFA8F-5ACB-7C89-009D-2B86C68F8101}"/>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00" name="Arrow: Chevron 99">
                  <a:extLst>
                    <a:ext uri="{FF2B5EF4-FFF2-40B4-BE49-F238E27FC236}">
                      <a16:creationId xmlns:a16="http://schemas.microsoft.com/office/drawing/2014/main" id="{82EE6886-F54A-8E23-0B2F-2C33903C686B}"/>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01" name="Group 100">
              <a:extLst>
                <a:ext uri="{FF2B5EF4-FFF2-40B4-BE49-F238E27FC236}">
                  <a16:creationId xmlns:a16="http://schemas.microsoft.com/office/drawing/2014/main" id="{FC0F9439-7EC7-459E-0FA4-13FD4F94BAB6}"/>
                </a:ext>
              </a:extLst>
            </p:cNvPr>
            <p:cNvGrpSpPr/>
            <p:nvPr/>
          </p:nvGrpSpPr>
          <p:grpSpPr>
            <a:xfrm>
              <a:off x="7705220" y="4537925"/>
              <a:ext cx="1700097" cy="395217"/>
              <a:chOff x="1839336" y="5703949"/>
              <a:chExt cx="1700097" cy="395217"/>
            </a:xfrm>
          </p:grpSpPr>
          <p:sp>
            <p:nvSpPr>
              <p:cNvPr id="102" name="TextBox 101">
                <a:extLst>
                  <a:ext uri="{FF2B5EF4-FFF2-40B4-BE49-F238E27FC236}">
                    <a16:creationId xmlns:a16="http://schemas.microsoft.com/office/drawing/2014/main" id="{8A15B272-B1A0-3AB8-B102-857B92608F91}"/>
                  </a:ext>
                </a:extLst>
              </p:cNvPr>
              <p:cNvSpPr txBox="1"/>
              <p:nvPr/>
            </p:nvSpPr>
            <p:spPr>
              <a:xfrm>
                <a:off x="2261629" y="5729834"/>
                <a:ext cx="1277804" cy="369332"/>
              </a:xfrm>
              <a:prstGeom prst="rect">
                <a:avLst/>
              </a:prstGeom>
              <a:noFill/>
            </p:spPr>
            <p:txBody>
              <a:bodyPr wrap="square" lIns="0" tIns="0" rIns="0" bIns="0" rtlCol="0">
                <a:spAutoFit/>
              </a:bodyPr>
              <a:lstStyle/>
              <a:p>
                <a:r>
                  <a:rPr lang="de-DE" sz="1200" dirty="0">
                    <a:solidFill>
                      <a:schemeClr val="bg1"/>
                    </a:solidFill>
                    <a:latin typeface="Montserrat" pitchFamily="2" charset="0"/>
                  </a:rPr>
                  <a:t>Utrasonic Testing Machine</a:t>
                </a:r>
                <a:endParaRPr lang="en-GB" sz="1200" dirty="0">
                  <a:solidFill>
                    <a:schemeClr val="bg1"/>
                  </a:solidFill>
                  <a:latin typeface="Montserrat" pitchFamily="2" charset="0"/>
                </a:endParaRPr>
              </a:p>
            </p:txBody>
          </p:sp>
          <p:grpSp>
            <p:nvGrpSpPr>
              <p:cNvPr id="103" name="Group 102">
                <a:extLst>
                  <a:ext uri="{FF2B5EF4-FFF2-40B4-BE49-F238E27FC236}">
                    <a16:creationId xmlns:a16="http://schemas.microsoft.com/office/drawing/2014/main" id="{8C14F903-9472-C0D8-13AB-4564574E293A}"/>
                  </a:ext>
                </a:extLst>
              </p:cNvPr>
              <p:cNvGrpSpPr/>
              <p:nvPr/>
            </p:nvGrpSpPr>
            <p:grpSpPr>
              <a:xfrm>
                <a:off x="1839336" y="5703949"/>
                <a:ext cx="359547" cy="359547"/>
                <a:chOff x="1555613" y="4714544"/>
                <a:chExt cx="359547" cy="359547"/>
              </a:xfrm>
            </p:grpSpPr>
            <p:sp>
              <p:nvSpPr>
                <p:cNvPr id="104" name="Oval 103">
                  <a:extLst>
                    <a:ext uri="{FF2B5EF4-FFF2-40B4-BE49-F238E27FC236}">
                      <a16:creationId xmlns:a16="http://schemas.microsoft.com/office/drawing/2014/main" id="{A6C7A751-A25E-EB18-ED97-C719AF2E9DBC}"/>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05" name="Arrow: Chevron 104">
                  <a:extLst>
                    <a:ext uri="{FF2B5EF4-FFF2-40B4-BE49-F238E27FC236}">
                      <a16:creationId xmlns:a16="http://schemas.microsoft.com/office/drawing/2014/main" id="{925D3A55-8863-6D1D-1948-002085EBC6D4}"/>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06" name="Group 105">
              <a:extLst>
                <a:ext uri="{FF2B5EF4-FFF2-40B4-BE49-F238E27FC236}">
                  <a16:creationId xmlns:a16="http://schemas.microsoft.com/office/drawing/2014/main" id="{43331CD1-3754-00AC-34B2-7419D46CD79A}"/>
                </a:ext>
              </a:extLst>
            </p:cNvPr>
            <p:cNvGrpSpPr/>
            <p:nvPr/>
          </p:nvGrpSpPr>
          <p:grpSpPr>
            <a:xfrm>
              <a:off x="7705220" y="5146522"/>
              <a:ext cx="1409783" cy="395217"/>
              <a:chOff x="3440959" y="5660865"/>
              <a:chExt cx="1409783" cy="395217"/>
            </a:xfrm>
          </p:grpSpPr>
          <p:sp>
            <p:nvSpPr>
              <p:cNvPr id="107" name="TextBox 106">
                <a:extLst>
                  <a:ext uri="{FF2B5EF4-FFF2-40B4-BE49-F238E27FC236}">
                    <a16:creationId xmlns:a16="http://schemas.microsoft.com/office/drawing/2014/main" id="{0AB98B45-C577-3DAB-4DC0-F3E264B92820}"/>
                  </a:ext>
                </a:extLst>
              </p:cNvPr>
              <p:cNvSpPr txBox="1"/>
              <p:nvPr/>
            </p:nvSpPr>
            <p:spPr>
              <a:xfrm>
                <a:off x="3863252" y="5686750"/>
                <a:ext cx="98749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PMI</a:t>
                </a:r>
              </a:p>
              <a:p>
                <a:r>
                  <a:rPr lang="en-GB" sz="1200" dirty="0">
                    <a:solidFill>
                      <a:schemeClr val="bg1"/>
                    </a:solidFill>
                    <a:latin typeface="Montserrat" pitchFamily="2" charset="0"/>
                  </a:rPr>
                  <a:t>Machine</a:t>
                </a:r>
              </a:p>
            </p:txBody>
          </p:sp>
          <p:grpSp>
            <p:nvGrpSpPr>
              <p:cNvPr id="108" name="Group 107">
                <a:extLst>
                  <a:ext uri="{FF2B5EF4-FFF2-40B4-BE49-F238E27FC236}">
                    <a16:creationId xmlns:a16="http://schemas.microsoft.com/office/drawing/2014/main" id="{226716D3-C0B4-C901-6A19-7F3AD16ADC04}"/>
                  </a:ext>
                </a:extLst>
              </p:cNvPr>
              <p:cNvGrpSpPr/>
              <p:nvPr/>
            </p:nvGrpSpPr>
            <p:grpSpPr>
              <a:xfrm>
                <a:off x="3440959" y="5660865"/>
                <a:ext cx="359547" cy="359547"/>
                <a:chOff x="1555613" y="5207330"/>
                <a:chExt cx="359547" cy="359547"/>
              </a:xfrm>
            </p:grpSpPr>
            <p:sp>
              <p:nvSpPr>
                <p:cNvPr id="109" name="Oval 108">
                  <a:extLst>
                    <a:ext uri="{FF2B5EF4-FFF2-40B4-BE49-F238E27FC236}">
                      <a16:creationId xmlns:a16="http://schemas.microsoft.com/office/drawing/2014/main" id="{ADC31A89-B7D5-18AE-200B-18AFDD6769F3}"/>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10" name="Arrow: Chevron 109">
                  <a:extLst>
                    <a:ext uri="{FF2B5EF4-FFF2-40B4-BE49-F238E27FC236}">
                      <a16:creationId xmlns:a16="http://schemas.microsoft.com/office/drawing/2014/main" id="{F296FBD4-3883-095D-3415-A966429B4431}"/>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1" name="Group 110">
              <a:extLst>
                <a:ext uri="{FF2B5EF4-FFF2-40B4-BE49-F238E27FC236}">
                  <a16:creationId xmlns:a16="http://schemas.microsoft.com/office/drawing/2014/main" id="{BA7D88DA-EE70-36BD-CC63-AA0AD5777A49}"/>
                </a:ext>
              </a:extLst>
            </p:cNvPr>
            <p:cNvGrpSpPr/>
            <p:nvPr/>
          </p:nvGrpSpPr>
          <p:grpSpPr>
            <a:xfrm>
              <a:off x="7705220" y="5755117"/>
              <a:ext cx="1917323" cy="369332"/>
              <a:chOff x="3133294" y="3727789"/>
              <a:chExt cx="1917323" cy="369332"/>
            </a:xfrm>
          </p:grpSpPr>
          <p:sp>
            <p:nvSpPr>
              <p:cNvPr id="112" name="TextBox 111">
                <a:extLst>
                  <a:ext uri="{FF2B5EF4-FFF2-40B4-BE49-F238E27FC236}">
                    <a16:creationId xmlns:a16="http://schemas.microsoft.com/office/drawing/2014/main" id="{2EF0D869-6C35-3412-8EAA-6E813BC67720}"/>
                  </a:ext>
                </a:extLst>
              </p:cNvPr>
              <p:cNvSpPr txBox="1"/>
              <p:nvPr/>
            </p:nvSpPr>
            <p:spPr>
              <a:xfrm>
                <a:off x="3555587" y="3727789"/>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Engraving</a:t>
                </a:r>
              </a:p>
              <a:p>
                <a:r>
                  <a:rPr lang="en-GB" sz="1200" dirty="0">
                    <a:solidFill>
                      <a:schemeClr val="bg1"/>
                    </a:solidFill>
                    <a:latin typeface="Montserrat" pitchFamily="2" charset="0"/>
                  </a:rPr>
                  <a:t>Machine</a:t>
                </a:r>
              </a:p>
            </p:txBody>
          </p:sp>
          <p:grpSp>
            <p:nvGrpSpPr>
              <p:cNvPr id="113" name="Group 112">
                <a:extLst>
                  <a:ext uri="{FF2B5EF4-FFF2-40B4-BE49-F238E27FC236}">
                    <a16:creationId xmlns:a16="http://schemas.microsoft.com/office/drawing/2014/main" id="{4EA35A72-AF18-CFF9-6E8F-0509E36C1FA8}"/>
                  </a:ext>
                </a:extLst>
              </p:cNvPr>
              <p:cNvGrpSpPr/>
              <p:nvPr/>
            </p:nvGrpSpPr>
            <p:grpSpPr>
              <a:xfrm>
                <a:off x="3133294" y="3727789"/>
                <a:ext cx="359547" cy="359547"/>
                <a:chOff x="1555613" y="4221649"/>
                <a:chExt cx="359547" cy="359547"/>
              </a:xfrm>
            </p:grpSpPr>
            <p:sp>
              <p:nvSpPr>
                <p:cNvPr id="119" name="Oval 118">
                  <a:extLst>
                    <a:ext uri="{FF2B5EF4-FFF2-40B4-BE49-F238E27FC236}">
                      <a16:creationId xmlns:a16="http://schemas.microsoft.com/office/drawing/2014/main" id="{9BDFD112-93BF-09C1-5903-86F9344C552E}"/>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20" name="Arrow: Chevron 119">
                  <a:extLst>
                    <a:ext uri="{FF2B5EF4-FFF2-40B4-BE49-F238E27FC236}">
                      <a16:creationId xmlns:a16="http://schemas.microsoft.com/office/drawing/2014/main" id="{A6C9C05C-59E0-BAF3-C63D-605C2FB72D29}"/>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66" name="Group 165">
              <a:extLst>
                <a:ext uri="{FF2B5EF4-FFF2-40B4-BE49-F238E27FC236}">
                  <a16:creationId xmlns:a16="http://schemas.microsoft.com/office/drawing/2014/main" id="{CB52543C-CB8B-3A17-1CBC-57B26E4A9F4D}"/>
                </a:ext>
              </a:extLst>
            </p:cNvPr>
            <p:cNvGrpSpPr/>
            <p:nvPr/>
          </p:nvGrpSpPr>
          <p:grpSpPr>
            <a:xfrm>
              <a:off x="7705220" y="3320731"/>
              <a:ext cx="1917323" cy="395217"/>
              <a:chOff x="3440959" y="5660865"/>
              <a:chExt cx="1917323" cy="395217"/>
            </a:xfrm>
          </p:grpSpPr>
          <p:sp>
            <p:nvSpPr>
              <p:cNvPr id="167" name="TextBox 166">
                <a:extLst>
                  <a:ext uri="{FF2B5EF4-FFF2-40B4-BE49-F238E27FC236}">
                    <a16:creationId xmlns:a16="http://schemas.microsoft.com/office/drawing/2014/main" id="{93A1045A-312B-6C24-1A9B-D52B35ED7B71}"/>
                  </a:ext>
                </a:extLst>
              </p:cNvPr>
              <p:cNvSpPr txBox="1"/>
              <p:nvPr/>
            </p:nvSpPr>
            <p:spPr>
              <a:xfrm>
                <a:off x="3863252" y="5686750"/>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 CNC Lathe </a:t>
                </a:r>
              </a:p>
              <a:p>
                <a:r>
                  <a:rPr lang="en-GB" sz="1200" dirty="0">
                    <a:solidFill>
                      <a:schemeClr val="bg1"/>
                    </a:solidFill>
                    <a:latin typeface="Montserrat" pitchFamily="2" charset="0"/>
                  </a:rPr>
                  <a:t>With Turn Mill Axis</a:t>
                </a:r>
              </a:p>
            </p:txBody>
          </p:sp>
          <p:grpSp>
            <p:nvGrpSpPr>
              <p:cNvPr id="168" name="Group 167">
                <a:extLst>
                  <a:ext uri="{FF2B5EF4-FFF2-40B4-BE49-F238E27FC236}">
                    <a16:creationId xmlns:a16="http://schemas.microsoft.com/office/drawing/2014/main" id="{8A2B3612-EF83-5973-F81D-FE071D542B98}"/>
                  </a:ext>
                </a:extLst>
              </p:cNvPr>
              <p:cNvGrpSpPr/>
              <p:nvPr/>
            </p:nvGrpSpPr>
            <p:grpSpPr>
              <a:xfrm>
                <a:off x="3440959" y="5660865"/>
                <a:ext cx="359547" cy="359547"/>
                <a:chOff x="1555613" y="5207330"/>
                <a:chExt cx="359547" cy="359547"/>
              </a:xfrm>
            </p:grpSpPr>
            <p:sp>
              <p:nvSpPr>
                <p:cNvPr id="170" name="Oval 169">
                  <a:extLst>
                    <a:ext uri="{FF2B5EF4-FFF2-40B4-BE49-F238E27FC236}">
                      <a16:creationId xmlns:a16="http://schemas.microsoft.com/office/drawing/2014/main" id="{D1254C0F-9354-E3F1-513F-53FE582A9CA8}"/>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71" name="Arrow: Chevron 170">
                  <a:extLst>
                    <a:ext uri="{FF2B5EF4-FFF2-40B4-BE49-F238E27FC236}">
                      <a16:creationId xmlns:a16="http://schemas.microsoft.com/office/drawing/2014/main" id="{D419F82C-088F-0013-FE89-E7C25FA944E1}"/>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grpSp>
        <p:nvGrpSpPr>
          <p:cNvPr id="211" name="Group 210">
            <a:extLst>
              <a:ext uri="{FF2B5EF4-FFF2-40B4-BE49-F238E27FC236}">
                <a16:creationId xmlns:a16="http://schemas.microsoft.com/office/drawing/2014/main" id="{192D5CD3-CC94-BA60-77B3-680C22E676D7}"/>
              </a:ext>
            </a:extLst>
          </p:cNvPr>
          <p:cNvGrpSpPr/>
          <p:nvPr/>
        </p:nvGrpSpPr>
        <p:grpSpPr>
          <a:xfrm>
            <a:off x="5402746" y="1520825"/>
            <a:ext cx="2167814" cy="4593839"/>
            <a:chOff x="5402746" y="1520825"/>
            <a:chExt cx="2167814" cy="4593839"/>
          </a:xfrm>
        </p:grpSpPr>
        <p:grpSp>
          <p:nvGrpSpPr>
            <p:cNvPr id="31" name="Group 30">
              <a:extLst>
                <a:ext uri="{FF2B5EF4-FFF2-40B4-BE49-F238E27FC236}">
                  <a16:creationId xmlns:a16="http://schemas.microsoft.com/office/drawing/2014/main" id="{F2E11707-579B-DDFA-3CFA-2F39B63F8164}"/>
                </a:ext>
              </a:extLst>
            </p:cNvPr>
            <p:cNvGrpSpPr/>
            <p:nvPr/>
          </p:nvGrpSpPr>
          <p:grpSpPr>
            <a:xfrm>
              <a:off x="5402746" y="1520825"/>
              <a:ext cx="1917323" cy="395217"/>
              <a:chOff x="3440959" y="5660865"/>
              <a:chExt cx="1917323" cy="395217"/>
            </a:xfrm>
          </p:grpSpPr>
          <p:sp>
            <p:nvSpPr>
              <p:cNvPr id="32" name="TextBox 31">
                <a:extLst>
                  <a:ext uri="{FF2B5EF4-FFF2-40B4-BE49-F238E27FC236}">
                    <a16:creationId xmlns:a16="http://schemas.microsoft.com/office/drawing/2014/main" id="{77FED72B-AAA1-9AD3-21B3-311CAAC162C6}"/>
                  </a:ext>
                </a:extLst>
              </p:cNvPr>
              <p:cNvSpPr txBox="1"/>
              <p:nvPr/>
            </p:nvSpPr>
            <p:spPr>
              <a:xfrm>
                <a:off x="3863252" y="5686750"/>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Bench Grinder</a:t>
                </a:r>
              </a:p>
              <a:p>
                <a:r>
                  <a:rPr lang="en-GB" sz="1200" dirty="0">
                    <a:solidFill>
                      <a:schemeClr val="bg1"/>
                    </a:solidFill>
                    <a:latin typeface="Montserrat" pitchFamily="2" charset="0"/>
                  </a:rPr>
                  <a:t>Machine</a:t>
                </a:r>
              </a:p>
            </p:txBody>
          </p:sp>
          <p:grpSp>
            <p:nvGrpSpPr>
              <p:cNvPr id="34" name="Group 33">
                <a:extLst>
                  <a:ext uri="{FF2B5EF4-FFF2-40B4-BE49-F238E27FC236}">
                    <a16:creationId xmlns:a16="http://schemas.microsoft.com/office/drawing/2014/main" id="{CA1CFA67-B49A-E8A0-417C-D24689171788}"/>
                  </a:ext>
                </a:extLst>
              </p:cNvPr>
              <p:cNvGrpSpPr/>
              <p:nvPr/>
            </p:nvGrpSpPr>
            <p:grpSpPr>
              <a:xfrm>
                <a:off x="3440959" y="5660865"/>
                <a:ext cx="359547" cy="359547"/>
                <a:chOff x="1555613" y="5207330"/>
                <a:chExt cx="359547" cy="359547"/>
              </a:xfrm>
            </p:grpSpPr>
            <p:sp>
              <p:nvSpPr>
                <p:cNvPr id="36" name="Oval 35">
                  <a:extLst>
                    <a:ext uri="{FF2B5EF4-FFF2-40B4-BE49-F238E27FC236}">
                      <a16:creationId xmlns:a16="http://schemas.microsoft.com/office/drawing/2014/main" id="{B38C8305-42BD-07D2-6CAC-6D5178827296}"/>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38" name="Arrow: Chevron 37">
                  <a:extLst>
                    <a:ext uri="{FF2B5EF4-FFF2-40B4-BE49-F238E27FC236}">
                      <a16:creationId xmlns:a16="http://schemas.microsoft.com/office/drawing/2014/main" id="{0D0169FF-C38F-3C5A-6C37-CF3E66FD1097}"/>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39" name="Group 38">
              <a:extLst>
                <a:ext uri="{FF2B5EF4-FFF2-40B4-BE49-F238E27FC236}">
                  <a16:creationId xmlns:a16="http://schemas.microsoft.com/office/drawing/2014/main" id="{9687537F-4EF4-1438-D92E-3C0AE9E2E31F}"/>
                </a:ext>
              </a:extLst>
            </p:cNvPr>
            <p:cNvGrpSpPr/>
            <p:nvPr/>
          </p:nvGrpSpPr>
          <p:grpSpPr>
            <a:xfrm>
              <a:off x="5402746" y="3326073"/>
              <a:ext cx="1917323" cy="369332"/>
              <a:chOff x="3133294" y="3727789"/>
              <a:chExt cx="1917323" cy="369332"/>
            </a:xfrm>
          </p:grpSpPr>
          <p:sp>
            <p:nvSpPr>
              <p:cNvPr id="40" name="TextBox 39">
                <a:extLst>
                  <a:ext uri="{FF2B5EF4-FFF2-40B4-BE49-F238E27FC236}">
                    <a16:creationId xmlns:a16="http://schemas.microsoft.com/office/drawing/2014/main" id="{8AB17FC7-DF28-CA41-A6CE-A8AC0BE6DCCF}"/>
                  </a:ext>
                </a:extLst>
              </p:cNvPr>
              <p:cNvSpPr txBox="1"/>
              <p:nvPr/>
            </p:nvSpPr>
            <p:spPr>
              <a:xfrm>
                <a:off x="3555587" y="3727789"/>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Hydro Torquing Tools</a:t>
                </a:r>
              </a:p>
            </p:txBody>
          </p:sp>
          <p:grpSp>
            <p:nvGrpSpPr>
              <p:cNvPr id="41" name="Group 40">
                <a:extLst>
                  <a:ext uri="{FF2B5EF4-FFF2-40B4-BE49-F238E27FC236}">
                    <a16:creationId xmlns:a16="http://schemas.microsoft.com/office/drawing/2014/main" id="{D95E1443-FCDB-41A2-2F46-50645092D854}"/>
                  </a:ext>
                </a:extLst>
              </p:cNvPr>
              <p:cNvGrpSpPr/>
              <p:nvPr/>
            </p:nvGrpSpPr>
            <p:grpSpPr>
              <a:xfrm>
                <a:off x="3133294" y="3727789"/>
                <a:ext cx="359547" cy="359547"/>
                <a:chOff x="1555613" y="4221649"/>
                <a:chExt cx="359547" cy="359547"/>
              </a:xfrm>
            </p:grpSpPr>
            <p:sp>
              <p:nvSpPr>
                <p:cNvPr id="42" name="Oval 41">
                  <a:extLst>
                    <a:ext uri="{FF2B5EF4-FFF2-40B4-BE49-F238E27FC236}">
                      <a16:creationId xmlns:a16="http://schemas.microsoft.com/office/drawing/2014/main" id="{D9548F0E-6CF2-682F-E793-4C72CA11B891}"/>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43" name="Arrow: Chevron 42">
                  <a:extLst>
                    <a:ext uri="{FF2B5EF4-FFF2-40B4-BE49-F238E27FC236}">
                      <a16:creationId xmlns:a16="http://schemas.microsoft.com/office/drawing/2014/main" id="{9D9F7795-F4DE-C419-D284-A7EE0258D7EB}"/>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44" name="Group 43">
              <a:extLst>
                <a:ext uri="{FF2B5EF4-FFF2-40B4-BE49-F238E27FC236}">
                  <a16:creationId xmlns:a16="http://schemas.microsoft.com/office/drawing/2014/main" id="{C2C7CBDC-0B1C-9AEB-176A-E1DE560176CA}"/>
                </a:ext>
              </a:extLst>
            </p:cNvPr>
            <p:cNvGrpSpPr/>
            <p:nvPr/>
          </p:nvGrpSpPr>
          <p:grpSpPr>
            <a:xfrm>
              <a:off x="5402746" y="3907295"/>
              <a:ext cx="1917324" cy="395217"/>
              <a:chOff x="6171432" y="5624012"/>
              <a:chExt cx="1917324" cy="395217"/>
            </a:xfrm>
          </p:grpSpPr>
          <p:sp>
            <p:nvSpPr>
              <p:cNvPr id="45" name="TextBox 44">
                <a:extLst>
                  <a:ext uri="{FF2B5EF4-FFF2-40B4-BE49-F238E27FC236}">
                    <a16:creationId xmlns:a16="http://schemas.microsoft.com/office/drawing/2014/main" id="{291EB03F-EAA7-CA03-6D4F-147812147694}"/>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Demagnetization </a:t>
                </a:r>
              </a:p>
              <a:p>
                <a:r>
                  <a:rPr lang="en-GB" sz="1200" dirty="0">
                    <a:solidFill>
                      <a:schemeClr val="bg1"/>
                    </a:solidFill>
                    <a:latin typeface="Montserrat" pitchFamily="2" charset="0"/>
                  </a:rPr>
                  <a:t>Equipment</a:t>
                </a:r>
              </a:p>
            </p:txBody>
          </p:sp>
          <p:grpSp>
            <p:nvGrpSpPr>
              <p:cNvPr id="46" name="Group 45">
                <a:extLst>
                  <a:ext uri="{FF2B5EF4-FFF2-40B4-BE49-F238E27FC236}">
                    <a16:creationId xmlns:a16="http://schemas.microsoft.com/office/drawing/2014/main" id="{43720321-BD7B-7DC5-E7C3-17F71764A3D9}"/>
                  </a:ext>
                </a:extLst>
              </p:cNvPr>
              <p:cNvGrpSpPr/>
              <p:nvPr/>
            </p:nvGrpSpPr>
            <p:grpSpPr>
              <a:xfrm>
                <a:off x="6171432" y="5624012"/>
                <a:ext cx="359547" cy="359547"/>
                <a:chOff x="1555613" y="4714544"/>
                <a:chExt cx="359547" cy="359547"/>
              </a:xfrm>
            </p:grpSpPr>
            <p:sp>
              <p:nvSpPr>
                <p:cNvPr id="47" name="Oval 46">
                  <a:extLst>
                    <a:ext uri="{FF2B5EF4-FFF2-40B4-BE49-F238E27FC236}">
                      <a16:creationId xmlns:a16="http://schemas.microsoft.com/office/drawing/2014/main" id="{0AEB5FBA-9C9B-065E-32B8-9337B3DD930E}"/>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48" name="Arrow: Chevron 47">
                  <a:extLst>
                    <a:ext uri="{FF2B5EF4-FFF2-40B4-BE49-F238E27FC236}">
                      <a16:creationId xmlns:a16="http://schemas.microsoft.com/office/drawing/2014/main" id="{48C578FD-3098-AB74-85BC-524C72C90F4B}"/>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49" name="Group 48">
              <a:extLst>
                <a:ext uri="{FF2B5EF4-FFF2-40B4-BE49-F238E27FC236}">
                  <a16:creationId xmlns:a16="http://schemas.microsoft.com/office/drawing/2014/main" id="{9153D386-A2BF-075E-59D9-A634D74FE6C4}"/>
                </a:ext>
              </a:extLst>
            </p:cNvPr>
            <p:cNvGrpSpPr/>
            <p:nvPr/>
          </p:nvGrpSpPr>
          <p:grpSpPr>
            <a:xfrm>
              <a:off x="5402746" y="4514402"/>
              <a:ext cx="2167814" cy="395217"/>
              <a:chOff x="3133294" y="5137531"/>
              <a:chExt cx="2167814" cy="395217"/>
            </a:xfrm>
          </p:grpSpPr>
          <p:sp>
            <p:nvSpPr>
              <p:cNvPr id="50" name="TextBox 49">
                <a:extLst>
                  <a:ext uri="{FF2B5EF4-FFF2-40B4-BE49-F238E27FC236}">
                    <a16:creationId xmlns:a16="http://schemas.microsoft.com/office/drawing/2014/main" id="{3C73E60C-40A2-45AF-D787-6C4E236AD50E}"/>
                  </a:ext>
                </a:extLst>
              </p:cNvPr>
              <p:cNvSpPr txBox="1"/>
              <p:nvPr/>
            </p:nvSpPr>
            <p:spPr>
              <a:xfrm>
                <a:off x="3555587" y="5163416"/>
                <a:ext cx="1745521"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Spray Painting Machine</a:t>
                </a:r>
              </a:p>
            </p:txBody>
          </p:sp>
          <p:grpSp>
            <p:nvGrpSpPr>
              <p:cNvPr id="51" name="Group 50">
                <a:extLst>
                  <a:ext uri="{FF2B5EF4-FFF2-40B4-BE49-F238E27FC236}">
                    <a16:creationId xmlns:a16="http://schemas.microsoft.com/office/drawing/2014/main" id="{4C8C79EE-0C72-2DDC-56B6-659AF2B26D65}"/>
                  </a:ext>
                </a:extLst>
              </p:cNvPr>
              <p:cNvGrpSpPr/>
              <p:nvPr/>
            </p:nvGrpSpPr>
            <p:grpSpPr>
              <a:xfrm>
                <a:off x="3133294" y="5137531"/>
                <a:ext cx="359547" cy="359547"/>
                <a:chOff x="1555613" y="4221649"/>
                <a:chExt cx="359547" cy="359547"/>
              </a:xfrm>
            </p:grpSpPr>
            <p:sp>
              <p:nvSpPr>
                <p:cNvPr id="52" name="Oval 51">
                  <a:extLst>
                    <a:ext uri="{FF2B5EF4-FFF2-40B4-BE49-F238E27FC236}">
                      <a16:creationId xmlns:a16="http://schemas.microsoft.com/office/drawing/2014/main" id="{C8EB9B6F-878A-19C8-9A37-E76560AAF96A}"/>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53" name="Arrow: Chevron 52">
                  <a:extLst>
                    <a:ext uri="{FF2B5EF4-FFF2-40B4-BE49-F238E27FC236}">
                      <a16:creationId xmlns:a16="http://schemas.microsoft.com/office/drawing/2014/main" id="{0F89BAC8-32DA-7C97-C706-61C8C6520882}"/>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59" name="Group 58">
              <a:extLst>
                <a:ext uri="{FF2B5EF4-FFF2-40B4-BE49-F238E27FC236}">
                  <a16:creationId xmlns:a16="http://schemas.microsoft.com/office/drawing/2014/main" id="{97022908-62DB-587F-672E-69DEBB66006B}"/>
                </a:ext>
              </a:extLst>
            </p:cNvPr>
            <p:cNvGrpSpPr/>
            <p:nvPr/>
          </p:nvGrpSpPr>
          <p:grpSpPr>
            <a:xfrm>
              <a:off x="5402746" y="2718966"/>
              <a:ext cx="1543944" cy="395217"/>
              <a:chOff x="1839336" y="5703949"/>
              <a:chExt cx="1543944" cy="395217"/>
            </a:xfrm>
          </p:grpSpPr>
          <p:sp>
            <p:nvSpPr>
              <p:cNvPr id="61" name="TextBox 60">
                <a:extLst>
                  <a:ext uri="{FF2B5EF4-FFF2-40B4-BE49-F238E27FC236}">
                    <a16:creationId xmlns:a16="http://schemas.microsoft.com/office/drawing/2014/main" id="{41441982-5A53-ADE0-C7C5-0B71AC437990}"/>
                  </a:ext>
                </a:extLst>
              </p:cNvPr>
              <p:cNvSpPr txBox="1"/>
              <p:nvPr/>
            </p:nvSpPr>
            <p:spPr>
              <a:xfrm>
                <a:off x="2261629" y="5729834"/>
                <a:ext cx="1121651" cy="369332"/>
              </a:xfrm>
              <a:prstGeom prst="rect">
                <a:avLst/>
              </a:prstGeom>
              <a:noFill/>
            </p:spPr>
            <p:txBody>
              <a:bodyPr wrap="square" lIns="0" tIns="0" rIns="0" bIns="0" rtlCol="0">
                <a:spAutoFit/>
              </a:bodyPr>
              <a:lstStyle/>
              <a:p>
                <a:r>
                  <a:rPr lang="de-DE" sz="1200" dirty="0">
                    <a:solidFill>
                      <a:schemeClr val="bg1"/>
                    </a:solidFill>
                    <a:latin typeface="Montserrat" pitchFamily="2" charset="0"/>
                  </a:rPr>
                  <a:t>O-ringMan Machine</a:t>
                </a:r>
                <a:endParaRPr lang="en-GB" sz="1200" dirty="0">
                  <a:solidFill>
                    <a:schemeClr val="bg1"/>
                  </a:solidFill>
                  <a:latin typeface="Montserrat" pitchFamily="2" charset="0"/>
                </a:endParaRPr>
              </a:p>
            </p:txBody>
          </p:sp>
          <p:grpSp>
            <p:nvGrpSpPr>
              <p:cNvPr id="62" name="Group 61">
                <a:extLst>
                  <a:ext uri="{FF2B5EF4-FFF2-40B4-BE49-F238E27FC236}">
                    <a16:creationId xmlns:a16="http://schemas.microsoft.com/office/drawing/2014/main" id="{CED7D8D5-455F-E57E-9827-D0CEBEDBA2E6}"/>
                  </a:ext>
                </a:extLst>
              </p:cNvPr>
              <p:cNvGrpSpPr/>
              <p:nvPr/>
            </p:nvGrpSpPr>
            <p:grpSpPr>
              <a:xfrm>
                <a:off x="1839336" y="5703949"/>
                <a:ext cx="359547" cy="359547"/>
                <a:chOff x="1555613" y="4714544"/>
                <a:chExt cx="359547" cy="359547"/>
              </a:xfrm>
            </p:grpSpPr>
            <p:sp>
              <p:nvSpPr>
                <p:cNvPr id="66" name="Oval 65">
                  <a:extLst>
                    <a:ext uri="{FF2B5EF4-FFF2-40B4-BE49-F238E27FC236}">
                      <a16:creationId xmlns:a16="http://schemas.microsoft.com/office/drawing/2014/main" id="{D2C39550-47F5-4CFD-F5F0-948E553ED904}"/>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67" name="Arrow: Chevron 66">
                  <a:extLst>
                    <a:ext uri="{FF2B5EF4-FFF2-40B4-BE49-F238E27FC236}">
                      <a16:creationId xmlns:a16="http://schemas.microsoft.com/office/drawing/2014/main" id="{5E623610-E8A3-2F0C-806B-4B0954D4B856}"/>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68" name="Group 67">
              <a:extLst>
                <a:ext uri="{FF2B5EF4-FFF2-40B4-BE49-F238E27FC236}">
                  <a16:creationId xmlns:a16="http://schemas.microsoft.com/office/drawing/2014/main" id="{F1056D1A-018B-8A69-7114-1E981136E2CA}"/>
                </a:ext>
              </a:extLst>
            </p:cNvPr>
            <p:cNvGrpSpPr/>
            <p:nvPr/>
          </p:nvGrpSpPr>
          <p:grpSpPr>
            <a:xfrm>
              <a:off x="5402746" y="5719447"/>
              <a:ext cx="1917323" cy="395217"/>
              <a:chOff x="3440959" y="5660865"/>
              <a:chExt cx="1917323" cy="395217"/>
            </a:xfrm>
          </p:grpSpPr>
          <p:sp>
            <p:nvSpPr>
              <p:cNvPr id="69" name="TextBox 68">
                <a:extLst>
                  <a:ext uri="{FF2B5EF4-FFF2-40B4-BE49-F238E27FC236}">
                    <a16:creationId xmlns:a16="http://schemas.microsoft.com/office/drawing/2014/main" id="{4B8A089E-3880-8420-3F33-6005C7457EC5}"/>
                  </a:ext>
                </a:extLst>
              </p:cNvPr>
              <p:cNvSpPr txBox="1"/>
              <p:nvPr/>
            </p:nvSpPr>
            <p:spPr>
              <a:xfrm>
                <a:off x="3863252" y="5686750"/>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Universal Testing</a:t>
                </a:r>
              </a:p>
              <a:p>
                <a:r>
                  <a:rPr lang="en-GB" sz="1200" dirty="0">
                    <a:solidFill>
                      <a:schemeClr val="bg1"/>
                    </a:solidFill>
                    <a:latin typeface="Montserrat" pitchFamily="2" charset="0"/>
                  </a:rPr>
                  <a:t>Machine</a:t>
                </a:r>
              </a:p>
            </p:txBody>
          </p:sp>
          <p:grpSp>
            <p:nvGrpSpPr>
              <p:cNvPr id="70" name="Group 69">
                <a:extLst>
                  <a:ext uri="{FF2B5EF4-FFF2-40B4-BE49-F238E27FC236}">
                    <a16:creationId xmlns:a16="http://schemas.microsoft.com/office/drawing/2014/main" id="{81CAB28A-107E-407E-5656-3D80EF27F598}"/>
                  </a:ext>
                </a:extLst>
              </p:cNvPr>
              <p:cNvGrpSpPr/>
              <p:nvPr/>
            </p:nvGrpSpPr>
            <p:grpSpPr>
              <a:xfrm>
                <a:off x="3440959" y="5660865"/>
                <a:ext cx="359547" cy="359547"/>
                <a:chOff x="1555613" y="5207330"/>
                <a:chExt cx="359547" cy="359547"/>
              </a:xfrm>
            </p:grpSpPr>
            <p:sp>
              <p:nvSpPr>
                <p:cNvPr id="79" name="Oval 78">
                  <a:extLst>
                    <a:ext uri="{FF2B5EF4-FFF2-40B4-BE49-F238E27FC236}">
                      <a16:creationId xmlns:a16="http://schemas.microsoft.com/office/drawing/2014/main" id="{30D039CC-4E88-8717-2330-08365737F759}"/>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80" name="Arrow: Chevron 79">
                  <a:extLst>
                    <a:ext uri="{FF2B5EF4-FFF2-40B4-BE49-F238E27FC236}">
                      <a16:creationId xmlns:a16="http://schemas.microsoft.com/office/drawing/2014/main" id="{7C10F407-178A-30D0-4D75-4B943F3F625B}"/>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60" name="Group 159">
              <a:extLst>
                <a:ext uri="{FF2B5EF4-FFF2-40B4-BE49-F238E27FC236}">
                  <a16:creationId xmlns:a16="http://schemas.microsoft.com/office/drawing/2014/main" id="{355FAD17-7F9C-4E84-79EF-750985A0FF83}"/>
                </a:ext>
              </a:extLst>
            </p:cNvPr>
            <p:cNvGrpSpPr/>
            <p:nvPr/>
          </p:nvGrpSpPr>
          <p:grpSpPr>
            <a:xfrm>
              <a:off x="5402746" y="2127932"/>
              <a:ext cx="1786915" cy="379144"/>
              <a:chOff x="696336" y="5817716"/>
              <a:chExt cx="1786915" cy="379144"/>
            </a:xfrm>
          </p:grpSpPr>
          <p:sp>
            <p:nvSpPr>
              <p:cNvPr id="161" name="TextBox 160">
                <a:extLst>
                  <a:ext uri="{FF2B5EF4-FFF2-40B4-BE49-F238E27FC236}">
                    <a16:creationId xmlns:a16="http://schemas.microsoft.com/office/drawing/2014/main" id="{A04E13B0-FF20-D690-B0FB-74DC1D0FD716}"/>
                  </a:ext>
                </a:extLst>
              </p:cNvPr>
              <p:cNvSpPr txBox="1"/>
              <p:nvPr/>
            </p:nvSpPr>
            <p:spPr>
              <a:xfrm>
                <a:off x="1116013" y="5817716"/>
                <a:ext cx="1367238"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SCHENCK 5T</a:t>
                </a:r>
              </a:p>
              <a:p>
                <a:r>
                  <a:rPr lang="en-GB" sz="1200" dirty="0">
                    <a:solidFill>
                      <a:schemeClr val="bg1"/>
                    </a:solidFill>
                    <a:latin typeface="Montserrat" pitchFamily="2" charset="0"/>
                  </a:rPr>
                  <a:t>Capacity of 2 Ton</a:t>
                </a:r>
              </a:p>
            </p:txBody>
          </p:sp>
          <p:grpSp>
            <p:nvGrpSpPr>
              <p:cNvPr id="163" name="Group 162">
                <a:extLst>
                  <a:ext uri="{FF2B5EF4-FFF2-40B4-BE49-F238E27FC236}">
                    <a16:creationId xmlns:a16="http://schemas.microsoft.com/office/drawing/2014/main" id="{5777D26A-FCB9-C330-9621-C7140B4DB822}"/>
                  </a:ext>
                </a:extLst>
              </p:cNvPr>
              <p:cNvGrpSpPr/>
              <p:nvPr/>
            </p:nvGrpSpPr>
            <p:grpSpPr>
              <a:xfrm>
                <a:off x="696336" y="5837313"/>
                <a:ext cx="359547" cy="359547"/>
                <a:chOff x="1555613" y="4323247"/>
                <a:chExt cx="359547" cy="359547"/>
              </a:xfrm>
            </p:grpSpPr>
            <p:sp>
              <p:nvSpPr>
                <p:cNvPr id="164" name="Oval 163">
                  <a:extLst>
                    <a:ext uri="{FF2B5EF4-FFF2-40B4-BE49-F238E27FC236}">
                      <a16:creationId xmlns:a16="http://schemas.microsoft.com/office/drawing/2014/main" id="{4A4E6170-A831-76B1-0C18-52CAC1A609BB}"/>
                    </a:ext>
                  </a:extLst>
                </p:cNvPr>
                <p:cNvSpPr/>
                <p:nvPr/>
              </p:nvSpPr>
              <p:spPr>
                <a:xfrm>
                  <a:off x="1555613" y="4323247"/>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65" name="Arrow: Chevron 164">
                  <a:extLst>
                    <a:ext uri="{FF2B5EF4-FFF2-40B4-BE49-F238E27FC236}">
                      <a16:creationId xmlns:a16="http://schemas.microsoft.com/office/drawing/2014/main" id="{D457813D-CA2B-DBA6-D3FE-86D065F68EA1}"/>
                    </a:ext>
                  </a:extLst>
                </p:cNvPr>
                <p:cNvSpPr/>
                <p:nvPr/>
              </p:nvSpPr>
              <p:spPr>
                <a:xfrm>
                  <a:off x="1678190" y="4434032"/>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81" name="Group 180">
              <a:extLst>
                <a:ext uri="{FF2B5EF4-FFF2-40B4-BE49-F238E27FC236}">
                  <a16:creationId xmlns:a16="http://schemas.microsoft.com/office/drawing/2014/main" id="{78E29998-AC83-1D1E-3D71-B3EA7800F7FE}"/>
                </a:ext>
              </a:extLst>
            </p:cNvPr>
            <p:cNvGrpSpPr/>
            <p:nvPr/>
          </p:nvGrpSpPr>
          <p:grpSpPr>
            <a:xfrm>
              <a:off x="5402746" y="5121509"/>
              <a:ext cx="1958161" cy="386050"/>
              <a:chOff x="5991856" y="5701229"/>
              <a:chExt cx="1958161" cy="386050"/>
            </a:xfrm>
          </p:grpSpPr>
          <p:grpSp>
            <p:nvGrpSpPr>
              <p:cNvPr id="54" name="Group 53">
                <a:extLst>
                  <a:ext uri="{FF2B5EF4-FFF2-40B4-BE49-F238E27FC236}">
                    <a16:creationId xmlns:a16="http://schemas.microsoft.com/office/drawing/2014/main" id="{8819FB58-884D-B23D-A4D9-1C026B10DE65}"/>
                  </a:ext>
                </a:extLst>
              </p:cNvPr>
              <p:cNvGrpSpPr/>
              <p:nvPr/>
            </p:nvGrpSpPr>
            <p:grpSpPr>
              <a:xfrm>
                <a:off x="5991856" y="5727732"/>
                <a:ext cx="1917324" cy="359547"/>
                <a:chOff x="6171432" y="5624012"/>
                <a:chExt cx="1917324" cy="359547"/>
              </a:xfrm>
            </p:grpSpPr>
            <p:sp>
              <p:nvSpPr>
                <p:cNvPr id="55" name="TextBox 54">
                  <a:extLst>
                    <a:ext uri="{FF2B5EF4-FFF2-40B4-BE49-F238E27FC236}">
                      <a16:creationId xmlns:a16="http://schemas.microsoft.com/office/drawing/2014/main" id="{A836422C-7297-E9F3-F3CB-4BEE5681D577}"/>
                    </a:ext>
                  </a:extLst>
                </p:cNvPr>
                <p:cNvSpPr txBox="1"/>
                <p:nvPr/>
              </p:nvSpPr>
              <p:spPr>
                <a:xfrm>
                  <a:off x="6593726" y="5649897"/>
                  <a:ext cx="1495030" cy="184666"/>
                </a:xfrm>
                <a:prstGeom prst="rect">
                  <a:avLst/>
                </a:prstGeom>
                <a:noFill/>
              </p:spPr>
              <p:txBody>
                <a:bodyPr wrap="square" lIns="0" tIns="0" rIns="0" bIns="0" rtlCol="0">
                  <a:spAutoFit/>
                </a:bodyPr>
                <a:lstStyle/>
                <a:p>
                  <a:endParaRPr lang="en-GB" sz="1200" dirty="0">
                    <a:solidFill>
                      <a:schemeClr val="bg1"/>
                    </a:solidFill>
                    <a:latin typeface="Montserrat" pitchFamily="2" charset="0"/>
                  </a:endParaRPr>
                </a:p>
              </p:txBody>
            </p:sp>
            <p:grpSp>
              <p:nvGrpSpPr>
                <p:cNvPr id="56" name="Group 55">
                  <a:extLst>
                    <a:ext uri="{FF2B5EF4-FFF2-40B4-BE49-F238E27FC236}">
                      <a16:creationId xmlns:a16="http://schemas.microsoft.com/office/drawing/2014/main" id="{B4F42BF1-EBF7-B688-FE36-C542D542DDE0}"/>
                    </a:ext>
                  </a:extLst>
                </p:cNvPr>
                <p:cNvGrpSpPr/>
                <p:nvPr/>
              </p:nvGrpSpPr>
              <p:grpSpPr>
                <a:xfrm>
                  <a:off x="6171432" y="5624012"/>
                  <a:ext cx="359547" cy="359547"/>
                  <a:chOff x="1555613" y="4714544"/>
                  <a:chExt cx="359547" cy="359547"/>
                </a:xfrm>
              </p:grpSpPr>
              <p:sp>
                <p:nvSpPr>
                  <p:cNvPr id="57" name="Oval 56">
                    <a:extLst>
                      <a:ext uri="{FF2B5EF4-FFF2-40B4-BE49-F238E27FC236}">
                        <a16:creationId xmlns:a16="http://schemas.microsoft.com/office/drawing/2014/main" id="{9985B8FD-E6AA-9D5B-8BC6-271B1A05BACD}"/>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58" name="Arrow: Chevron 57">
                    <a:extLst>
                      <a:ext uri="{FF2B5EF4-FFF2-40B4-BE49-F238E27FC236}">
                        <a16:creationId xmlns:a16="http://schemas.microsoft.com/office/drawing/2014/main" id="{78E8B627-947A-20F5-2380-679BC98C096F}"/>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sp>
            <p:nvSpPr>
              <p:cNvPr id="172" name="TextBox 171">
                <a:extLst>
                  <a:ext uri="{FF2B5EF4-FFF2-40B4-BE49-F238E27FC236}">
                    <a16:creationId xmlns:a16="http://schemas.microsoft.com/office/drawing/2014/main" id="{1339CEF0-7CC0-24CF-97EC-B66D1182E4C5}"/>
                  </a:ext>
                </a:extLst>
              </p:cNvPr>
              <p:cNvSpPr txBox="1"/>
              <p:nvPr/>
            </p:nvSpPr>
            <p:spPr>
              <a:xfrm>
                <a:off x="6454987" y="5701229"/>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Tool Grinding Cutter Machine</a:t>
                </a:r>
              </a:p>
            </p:txBody>
          </p:sp>
        </p:grpSp>
      </p:grpSp>
      <p:grpSp>
        <p:nvGrpSpPr>
          <p:cNvPr id="212" name="Group 211">
            <a:extLst>
              <a:ext uri="{FF2B5EF4-FFF2-40B4-BE49-F238E27FC236}">
                <a16:creationId xmlns:a16="http://schemas.microsoft.com/office/drawing/2014/main" id="{7AF4259A-319E-41DF-50CB-6266F47A18BD}"/>
              </a:ext>
            </a:extLst>
          </p:cNvPr>
          <p:cNvGrpSpPr/>
          <p:nvPr/>
        </p:nvGrpSpPr>
        <p:grpSpPr>
          <a:xfrm>
            <a:off x="2972981" y="1520825"/>
            <a:ext cx="2304477" cy="4593839"/>
            <a:chOff x="2972981" y="1520825"/>
            <a:chExt cx="2304477" cy="4593839"/>
          </a:xfrm>
        </p:grpSpPr>
        <p:grpSp>
          <p:nvGrpSpPr>
            <p:cNvPr id="25" name="Group 24">
              <a:extLst>
                <a:ext uri="{FF2B5EF4-FFF2-40B4-BE49-F238E27FC236}">
                  <a16:creationId xmlns:a16="http://schemas.microsoft.com/office/drawing/2014/main" id="{B384CD52-3FE6-77A5-DC2D-9ECF88FA5E29}"/>
                </a:ext>
              </a:extLst>
            </p:cNvPr>
            <p:cNvGrpSpPr/>
            <p:nvPr/>
          </p:nvGrpSpPr>
          <p:grpSpPr>
            <a:xfrm>
              <a:off x="2972981" y="1520825"/>
              <a:ext cx="1543944" cy="395217"/>
              <a:chOff x="1839336" y="5703949"/>
              <a:chExt cx="1543944" cy="395217"/>
            </a:xfrm>
          </p:grpSpPr>
          <p:sp>
            <p:nvSpPr>
              <p:cNvPr id="26" name="TextBox 25">
                <a:extLst>
                  <a:ext uri="{FF2B5EF4-FFF2-40B4-BE49-F238E27FC236}">
                    <a16:creationId xmlns:a16="http://schemas.microsoft.com/office/drawing/2014/main" id="{154E74D9-1E2D-118A-D386-C90A7D3C7ACF}"/>
                  </a:ext>
                </a:extLst>
              </p:cNvPr>
              <p:cNvSpPr txBox="1"/>
              <p:nvPr/>
            </p:nvSpPr>
            <p:spPr>
              <a:xfrm>
                <a:off x="2261629" y="5729834"/>
                <a:ext cx="1121651" cy="369332"/>
              </a:xfrm>
              <a:prstGeom prst="rect">
                <a:avLst/>
              </a:prstGeom>
              <a:noFill/>
            </p:spPr>
            <p:txBody>
              <a:bodyPr wrap="square" lIns="0" tIns="0" rIns="0" bIns="0" rtlCol="0">
                <a:spAutoFit/>
              </a:bodyPr>
              <a:lstStyle/>
              <a:p>
                <a:r>
                  <a:rPr lang="de-DE" sz="1200" dirty="0">
                    <a:solidFill>
                      <a:schemeClr val="bg1"/>
                    </a:solidFill>
                    <a:latin typeface="Montserrat" pitchFamily="2" charset="0"/>
                  </a:rPr>
                  <a:t>Raial Arm Drill Machine</a:t>
                </a:r>
                <a:endParaRPr lang="en-GB" sz="1200" dirty="0">
                  <a:solidFill>
                    <a:schemeClr val="bg1"/>
                  </a:solidFill>
                  <a:latin typeface="Montserrat" pitchFamily="2" charset="0"/>
                </a:endParaRPr>
              </a:p>
            </p:txBody>
          </p:sp>
          <p:grpSp>
            <p:nvGrpSpPr>
              <p:cNvPr id="27" name="Group 26">
                <a:extLst>
                  <a:ext uri="{FF2B5EF4-FFF2-40B4-BE49-F238E27FC236}">
                    <a16:creationId xmlns:a16="http://schemas.microsoft.com/office/drawing/2014/main" id="{849489E8-5255-5394-0064-C009B5E5CE1F}"/>
                  </a:ext>
                </a:extLst>
              </p:cNvPr>
              <p:cNvGrpSpPr/>
              <p:nvPr/>
            </p:nvGrpSpPr>
            <p:grpSpPr>
              <a:xfrm>
                <a:off x="1839336" y="5703949"/>
                <a:ext cx="359547" cy="359547"/>
                <a:chOff x="1555613" y="4714544"/>
                <a:chExt cx="359547" cy="359547"/>
              </a:xfrm>
            </p:grpSpPr>
            <p:sp>
              <p:nvSpPr>
                <p:cNvPr id="33" name="Oval 32">
                  <a:extLst>
                    <a:ext uri="{FF2B5EF4-FFF2-40B4-BE49-F238E27FC236}">
                      <a16:creationId xmlns:a16="http://schemas.microsoft.com/office/drawing/2014/main" id="{85EA5C29-AACF-D581-11A5-C0F97EACCE6F}"/>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35" name="Arrow: Chevron 34">
                  <a:extLst>
                    <a:ext uri="{FF2B5EF4-FFF2-40B4-BE49-F238E27FC236}">
                      <a16:creationId xmlns:a16="http://schemas.microsoft.com/office/drawing/2014/main" id="{6A5F90B8-EFB3-4534-58FE-C7B5B7E876A5}"/>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4" name="Group 113">
              <a:extLst>
                <a:ext uri="{FF2B5EF4-FFF2-40B4-BE49-F238E27FC236}">
                  <a16:creationId xmlns:a16="http://schemas.microsoft.com/office/drawing/2014/main" id="{EFA114B7-833A-1932-BC2A-AEFD15F45938}"/>
                </a:ext>
              </a:extLst>
            </p:cNvPr>
            <p:cNvGrpSpPr/>
            <p:nvPr/>
          </p:nvGrpSpPr>
          <p:grpSpPr>
            <a:xfrm>
              <a:off x="2972981" y="2128024"/>
              <a:ext cx="2304477" cy="395217"/>
              <a:chOff x="3440959" y="5660865"/>
              <a:chExt cx="2304477" cy="395217"/>
            </a:xfrm>
          </p:grpSpPr>
          <p:sp>
            <p:nvSpPr>
              <p:cNvPr id="122" name="TextBox 121">
                <a:extLst>
                  <a:ext uri="{FF2B5EF4-FFF2-40B4-BE49-F238E27FC236}">
                    <a16:creationId xmlns:a16="http://schemas.microsoft.com/office/drawing/2014/main" id="{B7A3DD1A-3CE3-81F0-00B7-FF3B8837C385}"/>
                  </a:ext>
                </a:extLst>
              </p:cNvPr>
              <p:cNvSpPr txBox="1"/>
              <p:nvPr/>
            </p:nvSpPr>
            <p:spPr>
              <a:xfrm>
                <a:off x="3863252" y="5686750"/>
                <a:ext cx="1882184"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Milling</a:t>
                </a:r>
              </a:p>
              <a:p>
                <a:r>
                  <a:rPr lang="en-GB" sz="1200" dirty="0">
                    <a:solidFill>
                      <a:schemeClr val="bg1"/>
                    </a:solidFill>
                    <a:latin typeface="Montserrat" pitchFamily="2" charset="0"/>
                  </a:rPr>
                  <a:t>Machine</a:t>
                </a:r>
              </a:p>
            </p:txBody>
          </p:sp>
          <p:grpSp>
            <p:nvGrpSpPr>
              <p:cNvPr id="123" name="Group 122">
                <a:extLst>
                  <a:ext uri="{FF2B5EF4-FFF2-40B4-BE49-F238E27FC236}">
                    <a16:creationId xmlns:a16="http://schemas.microsoft.com/office/drawing/2014/main" id="{E56C5585-3F00-D54B-06B1-9BD028337D8C}"/>
                  </a:ext>
                </a:extLst>
              </p:cNvPr>
              <p:cNvGrpSpPr/>
              <p:nvPr/>
            </p:nvGrpSpPr>
            <p:grpSpPr>
              <a:xfrm>
                <a:off x="3440959" y="5660865"/>
                <a:ext cx="359547" cy="359547"/>
                <a:chOff x="1555613" y="5207330"/>
                <a:chExt cx="359547" cy="359547"/>
              </a:xfrm>
            </p:grpSpPr>
            <p:sp>
              <p:nvSpPr>
                <p:cNvPr id="124" name="Oval 123">
                  <a:extLst>
                    <a:ext uri="{FF2B5EF4-FFF2-40B4-BE49-F238E27FC236}">
                      <a16:creationId xmlns:a16="http://schemas.microsoft.com/office/drawing/2014/main" id="{BF07D8FB-6360-08BF-2AEB-CE6444EC722F}"/>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25" name="Arrow: Chevron 124">
                  <a:extLst>
                    <a:ext uri="{FF2B5EF4-FFF2-40B4-BE49-F238E27FC236}">
                      <a16:creationId xmlns:a16="http://schemas.microsoft.com/office/drawing/2014/main" id="{275805A9-61EC-BF55-CB4A-088112428062}"/>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53" name="Group 152">
              <a:extLst>
                <a:ext uri="{FF2B5EF4-FFF2-40B4-BE49-F238E27FC236}">
                  <a16:creationId xmlns:a16="http://schemas.microsoft.com/office/drawing/2014/main" id="{D598FE9F-485F-6B30-03A7-ACE2BF25CD6A}"/>
                </a:ext>
              </a:extLst>
            </p:cNvPr>
            <p:cNvGrpSpPr/>
            <p:nvPr/>
          </p:nvGrpSpPr>
          <p:grpSpPr>
            <a:xfrm>
              <a:off x="2972981" y="2735223"/>
              <a:ext cx="1917323" cy="369332"/>
              <a:chOff x="3133294" y="3727789"/>
              <a:chExt cx="1917323" cy="369332"/>
            </a:xfrm>
          </p:grpSpPr>
          <p:sp>
            <p:nvSpPr>
              <p:cNvPr id="134" name="TextBox 133">
                <a:extLst>
                  <a:ext uri="{FF2B5EF4-FFF2-40B4-BE49-F238E27FC236}">
                    <a16:creationId xmlns:a16="http://schemas.microsoft.com/office/drawing/2014/main" id="{BEC43073-4332-5FB9-9BAF-962E7D511B7D}"/>
                  </a:ext>
                </a:extLst>
              </p:cNvPr>
              <p:cNvSpPr txBox="1"/>
              <p:nvPr/>
            </p:nvSpPr>
            <p:spPr>
              <a:xfrm>
                <a:off x="3555587" y="3727789"/>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Mechanical / Horizontal Shaper</a:t>
                </a:r>
              </a:p>
            </p:txBody>
          </p:sp>
          <p:grpSp>
            <p:nvGrpSpPr>
              <p:cNvPr id="135" name="Group 134">
                <a:extLst>
                  <a:ext uri="{FF2B5EF4-FFF2-40B4-BE49-F238E27FC236}">
                    <a16:creationId xmlns:a16="http://schemas.microsoft.com/office/drawing/2014/main" id="{22134DBA-ED10-00EA-968A-21B3A079F7D7}"/>
                  </a:ext>
                </a:extLst>
              </p:cNvPr>
              <p:cNvGrpSpPr/>
              <p:nvPr/>
            </p:nvGrpSpPr>
            <p:grpSpPr>
              <a:xfrm>
                <a:off x="3133294" y="3727789"/>
                <a:ext cx="359547" cy="359547"/>
                <a:chOff x="1555613" y="4221649"/>
                <a:chExt cx="359547" cy="359547"/>
              </a:xfrm>
            </p:grpSpPr>
            <p:sp>
              <p:nvSpPr>
                <p:cNvPr id="136" name="Oval 135">
                  <a:extLst>
                    <a:ext uri="{FF2B5EF4-FFF2-40B4-BE49-F238E27FC236}">
                      <a16:creationId xmlns:a16="http://schemas.microsoft.com/office/drawing/2014/main" id="{B9FE4C0A-F9A8-2793-7563-F293DB783896}"/>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37" name="Arrow: Chevron 136">
                  <a:extLst>
                    <a:ext uri="{FF2B5EF4-FFF2-40B4-BE49-F238E27FC236}">
                      <a16:creationId xmlns:a16="http://schemas.microsoft.com/office/drawing/2014/main" id="{877B44DF-ED9F-5692-73B9-5EC709190679}"/>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38" name="Group 137">
              <a:extLst>
                <a:ext uri="{FF2B5EF4-FFF2-40B4-BE49-F238E27FC236}">
                  <a16:creationId xmlns:a16="http://schemas.microsoft.com/office/drawing/2014/main" id="{226786E9-2453-F4A9-3884-59FB1410A4A6}"/>
                </a:ext>
              </a:extLst>
            </p:cNvPr>
            <p:cNvGrpSpPr/>
            <p:nvPr/>
          </p:nvGrpSpPr>
          <p:grpSpPr>
            <a:xfrm>
              <a:off x="2972981" y="3316537"/>
              <a:ext cx="1917324" cy="395217"/>
              <a:chOff x="6171432" y="5624012"/>
              <a:chExt cx="1917324" cy="395217"/>
            </a:xfrm>
          </p:grpSpPr>
          <p:sp>
            <p:nvSpPr>
              <p:cNvPr id="139" name="TextBox 138">
                <a:extLst>
                  <a:ext uri="{FF2B5EF4-FFF2-40B4-BE49-F238E27FC236}">
                    <a16:creationId xmlns:a16="http://schemas.microsoft.com/office/drawing/2014/main" id="{2AD4D5D3-4489-806C-C73F-09C6C8ACC31F}"/>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Surface</a:t>
                </a:r>
              </a:p>
              <a:p>
                <a:r>
                  <a:rPr lang="en-GB" sz="1200" dirty="0">
                    <a:solidFill>
                      <a:schemeClr val="bg1"/>
                    </a:solidFill>
                    <a:latin typeface="Montserrat" pitchFamily="2" charset="0"/>
                  </a:rPr>
                  <a:t>Grinder</a:t>
                </a:r>
              </a:p>
            </p:txBody>
          </p:sp>
          <p:grpSp>
            <p:nvGrpSpPr>
              <p:cNvPr id="140" name="Group 139">
                <a:extLst>
                  <a:ext uri="{FF2B5EF4-FFF2-40B4-BE49-F238E27FC236}">
                    <a16:creationId xmlns:a16="http://schemas.microsoft.com/office/drawing/2014/main" id="{7A3110CA-91A9-78E0-F7A9-5655B88D0A81}"/>
                  </a:ext>
                </a:extLst>
              </p:cNvPr>
              <p:cNvGrpSpPr/>
              <p:nvPr/>
            </p:nvGrpSpPr>
            <p:grpSpPr>
              <a:xfrm>
                <a:off x="6171432" y="5624012"/>
                <a:ext cx="359547" cy="359547"/>
                <a:chOff x="1555613" y="4714544"/>
                <a:chExt cx="359547" cy="359547"/>
              </a:xfrm>
            </p:grpSpPr>
            <p:sp>
              <p:nvSpPr>
                <p:cNvPr id="141" name="Oval 140">
                  <a:extLst>
                    <a:ext uri="{FF2B5EF4-FFF2-40B4-BE49-F238E27FC236}">
                      <a16:creationId xmlns:a16="http://schemas.microsoft.com/office/drawing/2014/main" id="{02AC904A-25B3-5D43-B38F-229C8570AE52}"/>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42" name="Arrow: Chevron 141">
                  <a:extLst>
                    <a:ext uri="{FF2B5EF4-FFF2-40B4-BE49-F238E27FC236}">
                      <a16:creationId xmlns:a16="http://schemas.microsoft.com/office/drawing/2014/main" id="{15E86F6D-9EDF-71DB-D372-D4FBD224BCDA}"/>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55" name="Group 154">
              <a:extLst>
                <a:ext uri="{FF2B5EF4-FFF2-40B4-BE49-F238E27FC236}">
                  <a16:creationId xmlns:a16="http://schemas.microsoft.com/office/drawing/2014/main" id="{95B6EE9D-EA9A-9213-ACE4-F5D8450CA97C}"/>
                </a:ext>
              </a:extLst>
            </p:cNvPr>
            <p:cNvGrpSpPr/>
            <p:nvPr/>
          </p:nvGrpSpPr>
          <p:grpSpPr>
            <a:xfrm>
              <a:off x="2972981" y="3923736"/>
              <a:ext cx="2167814" cy="395217"/>
              <a:chOff x="3133294" y="5137531"/>
              <a:chExt cx="2167814" cy="395217"/>
            </a:xfrm>
          </p:grpSpPr>
          <p:sp>
            <p:nvSpPr>
              <p:cNvPr id="144" name="TextBox 143">
                <a:extLst>
                  <a:ext uri="{FF2B5EF4-FFF2-40B4-BE49-F238E27FC236}">
                    <a16:creationId xmlns:a16="http://schemas.microsoft.com/office/drawing/2014/main" id="{1E781C8C-7E90-98A1-D5AC-BB0E509B8DC3}"/>
                  </a:ext>
                </a:extLst>
              </p:cNvPr>
              <p:cNvSpPr txBox="1"/>
              <p:nvPr/>
            </p:nvSpPr>
            <p:spPr>
              <a:xfrm>
                <a:off x="3555587" y="5163416"/>
                <a:ext cx="1745521"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Bolt Torquing Services up to 100 inch socket</a:t>
                </a:r>
              </a:p>
            </p:txBody>
          </p:sp>
          <p:grpSp>
            <p:nvGrpSpPr>
              <p:cNvPr id="145" name="Group 144">
                <a:extLst>
                  <a:ext uri="{FF2B5EF4-FFF2-40B4-BE49-F238E27FC236}">
                    <a16:creationId xmlns:a16="http://schemas.microsoft.com/office/drawing/2014/main" id="{00F1EA57-5E83-DC6C-5A2E-19F194F471A3}"/>
                  </a:ext>
                </a:extLst>
              </p:cNvPr>
              <p:cNvGrpSpPr/>
              <p:nvPr/>
            </p:nvGrpSpPr>
            <p:grpSpPr>
              <a:xfrm>
                <a:off x="3133294" y="5137531"/>
                <a:ext cx="359547" cy="359547"/>
                <a:chOff x="1555613" y="4221649"/>
                <a:chExt cx="359547" cy="359547"/>
              </a:xfrm>
            </p:grpSpPr>
            <p:sp>
              <p:nvSpPr>
                <p:cNvPr id="146" name="Oval 145">
                  <a:extLst>
                    <a:ext uri="{FF2B5EF4-FFF2-40B4-BE49-F238E27FC236}">
                      <a16:creationId xmlns:a16="http://schemas.microsoft.com/office/drawing/2014/main" id="{474E719B-E810-602A-3B4C-159108EE6867}"/>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47" name="Arrow: Chevron 146">
                  <a:extLst>
                    <a:ext uri="{FF2B5EF4-FFF2-40B4-BE49-F238E27FC236}">
                      <a16:creationId xmlns:a16="http://schemas.microsoft.com/office/drawing/2014/main" id="{E70DBC2F-711D-EE6E-291F-827434FB2F80}"/>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48" name="Group 147">
              <a:extLst>
                <a:ext uri="{FF2B5EF4-FFF2-40B4-BE49-F238E27FC236}">
                  <a16:creationId xmlns:a16="http://schemas.microsoft.com/office/drawing/2014/main" id="{E6D8DB18-FE68-C0DD-D489-D0BDC78E57D1}"/>
                </a:ext>
              </a:extLst>
            </p:cNvPr>
            <p:cNvGrpSpPr/>
            <p:nvPr/>
          </p:nvGrpSpPr>
          <p:grpSpPr>
            <a:xfrm>
              <a:off x="2972981" y="4530935"/>
              <a:ext cx="1917324" cy="395217"/>
              <a:chOff x="6171432" y="5624012"/>
              <a:chExt cx="1917324" cy="395217"/>
            </a:xfrm>
          </p:grpSpPr>
          <p:sp>
            <p:nvSpPr>
              <p:cNvPr id="149" name="TextBox 148">
                <a:extLst>
                  <a:ext uri="{FF2B5EF4-FFF2-40B4-BE49-F238E27FC236}">
                    <a16:creationId xmlns:a16="http://schemas.microsoft.com/office/drawing/2014/main" id="{0078E572-78AD-7A50-90A2-4F334B318E01}"/>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Transformer Oil filtration Machine</a:t>
                </a:r>
              </a:p>
            </p:txBody>
          </p:sp>
          <p:grpSp>
            <p:nvGrpSpPr>
              <p:cNvPr id="150" name="Group 149">
                <a:extLst>
                  <a:ext uri="{FF2B5EF4-FFF2-40B4-BE49-F238E27FC236}">
                    <a16:creationId xmlns:a16="http://schemas.microsoft.com/office/drawing/2014/main" id="{F31969C4-15C4-77C5-2A2B-2DFFD26A728F}"/>
                  </a:ext>
                </a:extLst>
              </p:cNvPr>
              <p:cNvGrpSpPr/>
              <p:nvPr/>
            </p:nvGrpSpPr>
            <p:grpSpPr>
              <a:xfrm>
                <a:off x="6171432" y="5624012"/>
                <a:ext cx="359547" cy="359547"/>
                <a:chOff x="1555613" y="4714544"/>
                <a:chExt cx="359547" cy="359547"/>
              </a:xfrm>
            </p:grpSpPr>
            <p:sp>
              <p:nvSpPr>
                <p:cNvPr id="151" name="Oval 150">
                  <a:extLst>
                    <a:ext uri="{FF2B5EF4-FFF2-40B4-BE49-F238E27FC236}">
                      <a16:creationId xmlns:a16="http://schemas.microsoft.com/office/drawing/2014/main" id="{570BB456-96C2-D796-33C5-C1EA7256EA6D}"/>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52" name="Arrow: Chevron 151">
                  <a:extLst>
                    <a:ext uri="{FF2B5EF4-FFF2-40B4-BE49-F238E27FC236}">
                      <a16:creationId xmlns:a16="http://schemas.microsoft.com/office/drawing/2014/main" id="{CB290776-ED5C-1667-954D-2EA43F22C42B}"/>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1" name="Group 10">
              <a:extLst>
                <a:ext uri="{FF2B5EF4-FFF2-40B4-BE49-F238E27FC236}">
                  <a16:creationId xmlns:a16="http://schemas.microsoft.com/office/drawing/2014/main" id="{B3808AB2-E433-8347-4D44-3F753C897DF4}"/>
                </a:ext>
              </a:extLst>
            </p:cNvPr>
            <p:cNvGrpSpPr/>
            <p:nvPr/>
          </p:nvGrpSpPr>
          <p:grpSpPr>
            <a:xfrm>
              <a:off x="2972981" y="5719447"/>
              <a:ext cx="1543944" cy="395217"/>
              <a:chOff x="1839336" y="5703949"/>
              <a:chExt cx="1543944" cy="395217"/>
            </a:xfrm>
          </p:grpSpPr>
          <p:sp>
            <p:nvSpPr>
              <p:cNvPr id="12" name="TextBox 11">
                <a:extLst>
                  <a:ext uri="{FF2B5EF4-FFF2-40B4-BE49-F238E27FC236}">
                    <a16:creationId xmlns:a16="http://schemas.microsoft.com/office/drawing/2014/main" id="{67BE98EE-F785-84BA-F662-D737799D692E}"/>
                  </a:ext>
                </a:extLst>
              </p:cNvPr>
              <p:cNvSpPr txBox="1"/>
              <p:nvPr/>
            </p:nvSpPr>
            <p:spPr>
              <a:xfrm>
                <a:off x="2261629" y="5729834"/>
                <a:ext cx="1121651" cy="369332"/>
              </a:xfrm>
              <a:prstGeom prst="rect">
                <a:avLst/>
              </a:prstGeom>
              <a:noFill/>
            </p:spPr>
            <p:txBody>
              <a:bodyPr wrap="square" lIns="0" tIns="0" rIns="0" bIns="0" rtlCol="0">
                <a:spAutoFit/>
              </a:bodyPr>
              <a:lstStyle/>
              <a:p>
                <a:r>
                  <a:rPr lang="de-DE" sz="1200" dirty="0">
                    <a:solidFill>
                      <a:schemeClr val="bg1"/>
                    </a:solidFill>
                    <a:latin typeface="Montserrat" pitchFamily="2" charset="0"/>
                  </a:rPr>
                  <a:t>Horizontal Band Saw</a:t>
                </a:r>
                <a:endParaRPr lang="en-GB" sz="1200" dirty="0">
                  <a:solidFill>
                    <a:schemeClr val="bg1"/>
                  </a:solidFill>
                  <a:latin typeface="Montserrat" pitchFamily="2" charset="0"/>
                </a:endParaRPr>
              </a:p>
            </p:txBody>
          </p:sp>
          <p:grpSp>
            <p:nvGrpSpPr>
              <p:cNvPr id="13" name="Group 12">
                <a:extLst>
                  <a:ext uri="{FF2B5EF4-FFF2-40B4-BE49-F238E27FC236}">
                    <a16:creationId xmlns:a16="http://schemas.microsoft.com/office/drawing/2014/main" id="{E23A33AD-9A4C-23DC-CF0D-3F6E246005D7}"/>
                  </a:ext>
                </a:extLst>
              </p:cNvPr>
              <p:cNvGrpSpPr/>
              <p:nvPr/>
            </p:nvGrpSpPr>
            <p:grpSpPr>
              <a:xfrm>
                <a:off x="1839336" y="5703949"/>
                <a:ext cx="359547" cy="359547"/>
                <a:chOff x="1555613" y="4714544"/>
                <a:chExt cx="359547" cy="359547"/>
              </a:xfrm>
            </p:grpSpPr>
            <p:sp>
              <p:nvSpPr>
                <p:cNvPr id="29" name="Oval 28">
                  <a:extLst>
                    <a:ext uri="{FF2B5EF4-FFF2-40B4-BE49-F238E27FC236}">
                      <a16:creationId xmlns:a16="http://schemas.microsoft.com/office/drawing/2014/main" id="{86EB23BF-B4B9-97DB-C803-88850AACF169}"/>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30" name="Arrow: Chevron 29">
                  <a:extLst>
                    <a:ext uri="{FF2B5EF4-FFF2-40B4-BE49-F238E27FC236}">
                      <a16:creationId xmlns:a16="http://schemas.microsoft.com/office/drawing/2014/main" id="{4556AF66-5031-FB4A-73C6-6E6586384946}"/>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80" name="Group 179">
              <a:extLst>
                <a:ext uri="{FF2B5EF4-FFF2-40B4-BE49-F238E27FC236}">
                  <a16:creationId xmlns:a16="http://schemas.microsoft.com/office/drawing/2014/main" id="{E8D5C49C-5A8A-E533-1772-1792A050C806}"/>
                </a:ext>
              </a:extLst>
            </p:cNvPr>
            <p:cNvGrpSpPr/>
            <p:nvPr/>
          </p:nvGrpSpPr>
          <p:grpSpPr>
            <a:xfrm>
              <a:off x="2972981" y="5138134"/>
              <a:ext cx="1917324" cy="369332"/>
              <a:chOff x="5957435" y="1562539"/>
              <a:chExt cx="1917324" cy="369332"/>
            </a:xfrm>
          </p:grpSpPr>
          <p:grpSp>
            <p:nvGrpSpPr>
              <p:cNvPr id="173" name="Group 172">
                <a:extLst>
                  <a:ext uri="{FF2B5EF4-FFF2-40B4-BE49-F238E27FC236}">
                    <a16:creationId xmlns:a16="http://schemas.microsoft.com/office/drawing/2014/main" id="{EB76BC60-5D11-A6CC-04B5-8B013447368E}"/>
                  </a:ext>
                </a:extLst>
              </p:cNvPr>
              <p:cNvGrpSpPr/>
              <p:nvPr/>
            </p:nvGrpSpPr>
            <p:grpSpPr>
              <a:xfrm>
                <a:off x="5957435" y="1563880"/>
                <a:ext cx="1917324" cy="359547"/>
                <a:chOff x="6171432" y="5624012"/>
                <a:chExt cx="1917324" cy="359547"/>
              </a:xfrm>
            </p:grpSpPr>
            <p:sp>
              <p:nvSpPr>
                <p:cNvPr id="174" name="TextBox 173">
                  <a:extLst>
                    <a:ext uri="{FF2B5EF4-FFF2-40B4-BE49-F238E27FC236}">
                      <a16:creationId xmlns:a16="http://schemas.microsoft.com/office/drawing/2014/main" id="{E63DE55A-61C4-8BAD-F25D-506648876675}"/>
                    </a:ext>
                  </a:extLst>
                </p:cNvPr>
                <p:cNvSpPr txBox="1"/>
                <p:nvPr/>
              </p:nvSpPr>
              <p:spPr>
                <a:xfrm>
                  <a:off x="6593726" y="5649897"/>
                  <a:ext cx="1495030" cy="184666"/>
                </a:xfrm>
                <a:prstGeom prst="rect">
                  <a:avLst/>
                </a:prstGeom>
                <a:noFill/>
              </p:spPr>
              <p:txBody>
                <a:bodyPr wrap="square" lIns="0" tIns="0" rIns="0" bIns="0" rtlCol="0">
                  <a:spAutoFit/>
                </a:bodyPr>
                <a:lstStyle/>
                <a:p>
                  <a:endParaRPr lang="en-GB" sz="1200" dirty="0">
                    <a:solidFill>
                      <a:schemeClr val="bg1"/>
                    </a:solidFill>
                    <a:latin typeface="Montserrat" pitchFamily="2" charset="0"/>
                  </a:endParaRPr>
                </a:p>
              </p:txBody>
            </p:sp>
            <p:grpSp>
              <p:nvGrpSpPr>
                <p:cNvPr id="175" name="Group 174">
                  <a:extLst>
                    <a:ext uri="{FF2B5EF4-FFF2-40B4-BE49-F238E27FC236}">
                      <a16:creationId xmlns:a16="http://schemas.microsoft.com/office/drawing/2014/main" id="{ACB6073C-30E7-78B9-235F-B7EEDE354223}"/>
                    </a:ext>
                  </a:extLst>
                </p:cNvPr>
                <p:cNvGrpSpPr/>
                <p:nvPr/>
              </p:nvGrpSpPr>
              <p:grpSpPr>
                <a:xfrm>
                  <a:off x="6171432" y="5624012"/>
                  <a:ext cx="359547" cy="359547"/>
                  <a:chOff x="1555613" y="4714544"/>
                  <a:chExt cx="359547" cy="359547"/>
                </a:xfrm>
              </p:grpSpPr>
              <p:sp>
                <p:nvSpPr>
                  <p:cNvPr id="177" name="Oval 176">
                    <a:extLst>
                      <a:ext uri="{FF2B5EF4-FFF2-40B4-BE49-F238E27FC236}">
                        <a16:creationId xmlns:a16="http://schemas.microsoft.com/office/drawing/2014/main" id="{E41CE2D7-DBBB-A466-5B01-73E18AF781DF}"/>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78" name="Arrow: Chevron 177">
                    <a:extLst>
                      <a:ext uri="{FF2B5EF4-FFF2-40B4-BE49-F238E27FC236}">
                        <a16:creationId xmlns:a16="http://schemas.microsoft.com/office/drawing/2014/main" id="{32D4EC71-90C9-65DD-F9BC-8FCC9A0842C2}"/>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sp>
            <p:nvSpPr>
              <p:cNvPr id="179" name="TextBox 178">
                <a:extLst>
                  <a:ext uri="{FF2B5EF4-FFF2-40B4-BE49-F238E27FC236}">
                    <a16:creationId xmlns:a16="http://schemas.microsoft.com/office/drawing/2014/main" id="{FC483EAB-2558-2582-FBFE-CE7D40AC6DD4}"/>
                  </a:ext>
                </a:extLst>
              </p:cNvPr>
              <p:cNvSpPr txBox="1"/>
              <p:nvPr/>
            </p:nvSpPr>
            <p:spPr>
              <a:xfrm>
                <a:off x="6453722" y="1562539"/>
                <a:ext cx="1121651" cy="369332"/>
              </a:xfrm>
              <a:prstGeom prst="rect">
                <a:avLst/>
              </a:prstGeom>
              <a:noFill/>
            </p:spPr>
            <p:txBody>
              <a:bodyPr wrap="square" lIns="0" tIns="0" rIns="0" bIns="0" rtlCol="0">
                <a:spAutoFit/>
              </a:bodyPr>
              <a:lstStyle/>
              <a:p>
                <a:r>
                  <a:rPr lang="de-DE" sz="1200" dirty="0">
                    <a:solidFill>
                      <a:schemeClr val="bg1"/>
                    </a:solidFill>
                    <a:latin typeface="Montserrat" pitchFamily="2" charset="0"/>
                  </a:rPr>
                  <a:t>CNC Milling</a:t>
                </a:r>
              </a:p>
              <a:p>
                <a:r>
                  <a:rPr lang="de-DE" sz="1200" dirty="0">
                    <a:solidFill>
                      <a:schemeClr val="bg1"/>
                    </a:solidFill>
                    <a:latin typeface="Montserrat" pitchFamily="2" charset="0"/>
                  </a:rPr>
                  <a:t>Machine</a:t>
                </a:r>
                <a:endParaRPr lang="en-GB" sz="1200" dirty="0">
                  <a:solidFill>
                    <a:schemeClr val="bg1"/>
                  </a:solidFill>
                  <a:latin typeface="Montserrat" pitchFamily="2" charset="0"/>
                </a:endParaRPr>
              </a:p>
            </p:txBody>
          </p:sp>
        </p:grpSp>
      </p:grpSp>
      <p:grpSp>
        <p:nvGrpSpPr>
          <p:cNvPr id="162" name="Group 161">
            <a:extLst>
              <a:ext uri="{FF2B5EF4-FFF2-40B4-BE49-F238E27FC236}">
                <a16:creationId xmlns:a16="http://schemas.microsoft.com/office/drawing/2014/main" id="{0D78536B-9BFD-2B49-56AC-2C12E75B01E1}"/>
              </a:ext>
            </a:extLst>
          </p:cNvPr>
          <p:cNvGrpSpPr/>
          <p:nvPr/>
        </p:nvGrpSpPr>
        <p:grpSpPr>
          <a:xfrm>
            <a:off x="11961167" y="-1"/>
            <a:ext cx="5656976" cy="7193903"/>
            <a:chOff x="6912417" y="-1"/>
            <a:chExt cx="5656976" cy="7193903"/>
          </a:xfrm>
        </p:grpSpPr>
        <p:sp>
          <p:nvSpPr>
            <p:cNvPr id="169" name="Free-form: Shape 15">
              <a:extLst>
                <a:ext uri="{FF2B5EF4-FFF2-40B4-BE49-F238E27FC236}">
                  <a16:creationId xmlns:a16="http://schemas.microsoft.com/office/drawing/2014/main" id="{F2DF87A2-067A-6763-EFA5-D9EC5FB5074D}"/>
                </a:ext>
              </a:extLst>
            </p:cNvPr>
            <p:cNvSpPr/>
            <p:nvPr/>
          </p:nvSpPr>
          <p:spPr>
            <a:xfrm rot="20721058" flipH="1" flipV="1">
              <a:off x="6912417" y="116815"/>
              <a:ext cx="5016459" cy="7077087"/>
            </a:xfrm>
            <a:custGeom>
              <a:avLst/>
              <a:gdLst>
                <a:gd name="connsiteX0" fmla="*/ 0 w 5016459"/>
                <a:gd name="connsiteY0" fmla="*/ 6661082 h 7077087"/>
                <a:gd name="connsiteX1" fmla="*/ 633658 w 5016459"/>
                <a:gd name="connsiteY1" fmla="*/ 0 h 7077087"/>
                <a:gd name="connsiteX2" fmla="*/ 2278856 w 5016459"/>
                <a:gd name="connsiteY2" fmla="*/ 168339 h 7077087"/>
                <a:gd name="connsiteX3" fmla="*/ 5016459 w 5016459"/>
                <a:gd name="connsiteY3" fmla="*/ 883934 h 7077087"/>
                <a:gd name="connsiteX4" fmla="*/ 1591484 w 5016459"/>
                <a:gd name="connsiteY4" fmla="*/ 7077087 h 707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6459" h="7077087">
                  <a:moveTo>
                    <a:pt x="0" y="6661082"/>
                  </a:moveTo>
                  <a:lnTo>
                    <a:pt x="633658" y="0"/>
                  </a:lnTo>
                  <a:lnTo>
                    <a:pt x="2278856" y="168339"/>
                  </a:lnTo>
                  <a:lnTo>
                    <a:pt x="5016459" y="883934"/>
                  </a:lnTo>
                  <a:lnTo>
                    <a:pt x="1591484" y="7077087"/>
                  </a:lnTo>
                  <a:close/>
                </a:path>
              </a:pathLst>
            </a:custGeom>
            <a:gradFill flip="none" rotWithShape="1">
              <a:gsLst>
                <a:gs pos="25000">
                  <a:schemeClr val="tx1"/>
                </a:gs>
                <a:gs pos="10000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6" name="Picture 175" descr="A close-up of a machine&#10;&#10;AI-generated content may be incorrect.">
              <a:extLst>
                <a:ext uri="{FF2B5EF4-FFF2-40B4-BE49-F238E27FC236}">
                  <a16:creationId xmlns:a16="http://schemas.microsoft.com/office/drawing/2014/main" id="{CDD5C7D2-67D4-C9C4-D2A8-F9FA436FB9AE}"/>
                </a:ext>
              </a:extLst>
            </p:cNvPr>
            <p:cNvPicPr>
              <a:picLocks noChangeAspect="1"/>
            </p:cNvPicPr>
            <p:nvPr/>
          </p:nvPicPr>
          <p:blipFill>
            <a:blip r:embed="rId7">
              <a:extLst>
                <a:ext uri="{28A0092B-C50C-407E-A947-70E740481C1C}">
                  <a14:useLocalDpi xmlns:a14="http://schemas.microsoft.com/office/drawing/2010/main" val="0"/>
                </a:ext>
              </a:extLst>
            </a:blip>
            <a:srcRect l="4131" t="7601"/>
            <a:stretch>
              <a:fillRect/>
            </a:stretch>
          </p:blipFill>
          <p:spPr>
            <a:xfrm flipH="1">
              <a:off x="8083283" y="-1"/>
              <a:ext cx="4170072" cy="6858000"/>
            </a:xfrm>
            <a:custGeom>
              <a:avLst/>
              <a:gdLst>
                <a:gd name="connsiteX0" fmla="*/ 1621378 w 4170072"/>
                <a:gd name="connsiteY0" fmla="*/ 0 h 6858000"/>
                <a:gd name="connsiteX1" fmla="*/ 23991 w 4170072"/>
                <a:gd name="connsiteY1" fmla="*/ 0 h 6858000"/>
                <a:gd name="connsiteX2" fmla="*/ 0 w 4170072"/>
                <a:gd name="connsiteY2" fmla="*/ 6858000 h 6858000"/>
                <a:gd name="connsiteX3" fmla="*/ 4170072 w 4170072"/>
                <a:gd name="connsiteY3" fmla="*/ 6858000 h 6858000"/>
                <a:gd name="connsiteX4" fmla="*/ 4170072 w 4170072"/>
                <a:gd name="connsiteY4" fmla="*/ 5915388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0072" h="6858000">
                  <a:moveTo>
                    <a:pt x="1621378" y="0"/>
                  </a:moveTo>
                  <a:lnTo>
                    <a:pt x="23991" y="0"/>
                  </a:lnTo>
                  <a:lnTo>
                    <a:pt x="0" y="6858000"/>
                  </a:lnTo>
                  <a:lnTo>
                    <a:pt x="4170072" y="6858000"/>
                  </a:lnTo>
                  <a:lnTo>
                    <a:pt x="4170072" y="5915388"/>
                  </a:lnTo>
                  <a:close/>
                </a:path>
              </a:pathLst>
            </a:custGeom>
          </p:spPr>
        </p:pic>
        <p:sp>
          <p:nvSpPr>
            <p:cNvPr id="182" name="Free-form: Shape 20">
              <a:extLst>
                <a:ext uri="{FF2B5EF4-FFF2-40B4-BE49-F238E27FC236}">
                  <a16:creationId xmlns:a16="http://schemas.microsoft.com/office/drawing/2014/main" id="{91372A0B-16CA-A7B8-C15A-7759ED25D1A7}"/>
                </a:ext>
              </a:extLst>
            </p:cNvPr>
            <p:cNvSpPr/>
            <p:nvPr/>
          </p:nvSpPr>
          <p:spPr>
            <a:xfrm rot="21261928" flipH="1" flipV="1">
              <a:off x="7365837" y="82498"/>
              <a:ext cx="5203556" cy="6984057"/>
            </a:xfrm>
            <a:custGeom>
              <a:avLst/>
              <a:gdLst>
                <a:gd name="connsiteX0" fmla="*/ 1589669 w 5203556"/>
                <a:gd name="connsiteY0" fmla="*/ 6984057 h 6984057"/>
                <a:gd name="connsiteX1" fmla="*/ 0 w 5203556"/>
                <a:gd name="connsiteY1" fmla="*/ 6827221 h 6984057"/>
                <a:gd name="connsiteX2" fmla="*/ 649462 w 5203556"/>
                <a:gd name="connsiteY2" fmla="*/ 0 h 6984057"/>
                <a:gd name="connsiteX3" fmla="*/ 5203556 w 5203556"/>
                <a:gd name="connsiteY3" fmla="*/ 449304 h 6984057"/>
              </a:gdLst>
              <a:ahLst/>
              <a:cxnLst>
                <a:cxn ang="0">
                  <a:pos x="connsiteX0" y="connsiteY0"/>
                </a:cxn>
                <a:cxn ang="0">
                  <a:pos x="connsiteX1" y="connsiteY1"/>
                </a:cxn>
                <a:cxn ang="0">
                  <a:pos x="connsiteX2" y="connsiteY2"/>
                </a:cxn>
                <a:cxn ang="0">
                  <a:pos x="connsiteX3" y="connsiteY3"/>
                </a:cxn>
              </a:cxnLst>
              <a:rect l="l" t="t" r="r" b="b"/>
              <a:pathLst>
                <a:path w="5203556" h="6984057">
                  <a:moveTo>
                    <a:pt x="1589669" y="6984057"/>
                  </a:moveTo>
                  <a:lnTo>
                    <a:pt x="0" y="6827221"/>
                  </a:lnTo>
                  <a:lnTo>
                    <a:pt x="649462" y="0"/>
                  </a:lnTo>
                  <a:lnTo>
                    <a:pt x="5203556" y="449304"/>
                  </a:lnTo>
                  <a:close/>
                </a:path>
              </a:pathLst>
            </a:custGeom>
            <a:gradFill flip="none" rotWithShape="1">
              <a:gsLst>
                <a:gs pos="93000">
                  <a:schemeClr val="tx1">
                    <a:alpha val="74000"/>
                  </a:schemeClr>
                </a:gs>
                <a:gs pos="0">
                  <a:srgbClr val="C00000">
                    <a:alpha val="88000"/>
                  </a:srgb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10" name="Group 209">
            <a:extLst>
              <a:ext uri="{FF2B5EF4-FFF2-40B4-BE49-F238E27FC236}">
                <a16:creationId xmlns:a16="http://schemas.microsoft.com/office/drawing/2014/main" id="{D2F8749E-93DB-4A1A-CF57-C1C7A6405596}"/>
              </a:ext>
            </a:extLst>
          </p:cNvPr>
          <p:cNvGrpSpPr/>
          <p:nvPr/>
        </p:nvGrpSpPr>
        <p:grpSpPr>
          <a:xfrm>
            <a:off x="9747832" y="1520825"/>
            <a:ext cx="1917324" cy="2808814"/>
            <a:chOff x="9747832" y="1520825"/>
            <a:chExt cx="1917324" cy="2808814"/>
          </a:xfrm>
        </p:grpSpPr>
        <p:grpSp>
          <p:nvGrpSpPr>
            <p:cNvPr id="121" name="Group 120">
              <a:extLst>
                <a:ext uri="{FF2B5EF4-FFF2-40B4-BE49-F238E27FC236}">
                  <a16:creationId xmlns:a16="http://schemas.microsoft.com/office/drawing/2014/main" id="{2139ED67-07CA-5E76-E59A-67BFA97688A8}"/>
                </a:ext>
              </a:extLst>
            </p:cNvPr>
            <p:cNvGrpSpPr/>
            <p:nvPr/>
          </p:nvGrpSpPr>
          <p:grpSpPr>
            <a:xfrm>
              <a:off x="9747832" y="1520825"/>
              <a:ext cx="1917324" cy="395217"/>
              <a:chOff x="6171432" y="5624012"/>
              <a:chExt cx="1917324" cy="395217"/>
            </a:xfrm>
          </p:grpSpPr>
          <p:sp>
            <p:nvSpPr>
              <p:cNvPr id="126" name="TextBox 125">
                <a:extLst>
                  <a:ext uri="{FF2B5EF4-FFF2-40B4-BE49-F238E27FC236}">
                    <a16:creationId xmlns:a16="http://schemas.microsoft.com/office/drawing/2014/main" id="{BA3CFB43-868C-C0EC-64DC-61508CE7C848}"/>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Gas Nitriding System</a:t>
                </a:r>
              </a:p>
            </p:txBody>
          </p:sp>
          <p:grpSp>
            <p:nvGrpSpPr>
              <p:cNvPr id="127" name="Group 126">
                <a:extLst>
                  <a:ext uri="{FF2B5EF4-FFF2-40B4-BE49-F238E27FC236}">
                    <a16:creationId xmlns:a16="http://schemas.microsoft.com/office/drawing/2014/main" id="{0100DF13-BA73-6ACA-5320-B04BB58475E6}"/>
                  </a:ext>
                </a:extLst>
              </p:cNvPr>
              <p:cNvGrpSpPr/>
              <p:nvPr/>
            </p:nvGrpSpPr>
            <p:grpSpPr>
              <a:xfrm>
                <a:off x="6171432" y="5624012"/>
                <a:ext cx="359547" cy="359547"/>
                <a:chOff x="1555613" y="4714544"/>
                <a:chExt cx="359547" cy="359547"/>
              </a:xfrm>
            </p:grpSpPr>
            <p:sp>
              <p:nvSpPr>
                <p:cNvPr id="128" name="Oval 127">
                  <a:extLst>
                    <a:ext uri="{FF2B5EF4-FFF2-40B4-BE49-F238E27FC236}">
                      <a16:creationId xmlns:a16="http://schemas.microsoft.com/office/drawing/2014/main" id="{20EF5EB3-65BE-4C7D-9493-0EC1E42DD23A}"/>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29" name="Arrow: Chevron 128">
                  <a:extLst>
                    <a:ext uri="{FF2B5EF4-FFF2-40B4-BE49-F238E27FC236}">
                      <a16:creationId xmlns:a16="http://schemas.microsoft.com/office/drawing/2014/main" id="{A334203C-CBA6-04B8-ECC4-7082F5602AF0}"/>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30" name="Group 129">
              <a:extLst>
                <a:ext uri="{FF2B5EF4-FFF2-40B4-BE49-F238E27FC236}">
                  <a16:creationId xmlns:a16="http://schemas.microsoft.com/office/drawing/2014/main" id="{44D16C56-73EF-2F5A-F7FC-70FF45F2D30C}"/>
                </a:ext>
              </a:extLst>
            </p:cNvPr>
            <p:cNvGrpSpPr/>
            <p:nvPr/>
          </p:nvGrpSpPr>
          <p:grpSpPr>
            <a:xfrm>
              <a:off x="9747832" y="2124224"/>
              <a:ext cx="1885658" cy="395217"/>
              <a:chOff x="3133294" y="5137531"/>
              <a:chExt cx="1885658" cy="395217"/>
            </a:xfrm>
          </p:grpSpPr>
          <p:sp>
            <p:nvSpPr>
              <p:cNvPr id="131" name="TextBox 130">
                <a:extLst>
                  <a:ext uri="{FF2B5EF4-FFF2-40B4-BE49-F238E27FC236}">
                    <a16:creationId xmlns:a16="http://schemas.microsoft.com/office/drawing/2014/main" id="{08375E58-A21B-E314-442C-A36922A78032}"/>
                  </a:ext>
                </a:extLst>
              </p:cNvPr>
              <p:cNvSpPr txBox="1"/>
              <p:nvPr/>
            </p:nvSpPr>
            <p:spPr>
              <a:xfrm>
                <a:off x="3555587" y="5163416"/>
                <a:ext cx="1463365"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Vacuum</a:t>
                </a:r>
              </a:p>
              <a:p>
                <a:r>
                  <a:rPr lang="en-GB" sz="1200" dirty="0">
                    <a:solidFill>
                      <a:schemeClr val="bg1"/>
                    </a:solidFill>
                    <a:latin typeface="Montserrat" pitchFamily="2" charset="0"/>
                  </a:rPr>
                  <a:t>Hardening System</a:t>
                </a:r>
              </a:p>
            </p:txBody>
          </p:sp>
          <p:grpSp>
            <p:nvGrpSpPr>
              <p:cNvPr id="132" name="Group 131">
                <a:extLst>
                  <a:ext uri="{FF2B5EF4-FFF2-40B4-BE49-F238E27FC236}">
                    <a16:creationId xmlns:a16="http://schemas.microsoft.com/office/drawing/2014/main" id="{3D5561B3-68D2-54C9-688A-3A84EAC999A9}"/>
                  </a:ext>
                </a:extLst>
              </p:cNvPr>
              <p:cNvGrpSpPr/>
              <p:nvPr/>
            </p:nvGrpSpPr>
            <p:grpSpPr>
              <a:xfrm>
                <a:off x="3133294" y="5137531"/>
                <a:ext cx="359547" cy="359547"/>
                <a:chOff x="1555613" y="4221649"/>
                <a:chExt cx="359547" cy="359547"/>
              </a:xfrm>
            </p:grpSpPr>
            <p:sp>
              <p:nvSpPr>
                <p:cNvPr id="133" name="Oval 132">
                  <a:extLst>
                    <a:ext uri="{FF2B5EF4-FFF2-40B4-BE49-F238E27FC236}">
                      <a16:creationId xmlns:a16="http://schemas.microsoft.com/office/drawing/2014/main" id="{A021A0AF-A74E-9462-D781-516A81D7C48A}"/>
                    </a:ext>
                  </a:extLst>
                </p:cNvPr>
                <p:cNvSpPr/>
                <p:nvPr/>
              </p:nvSpPr>
              <p:spPr>
                <a:xfrm>
                  <a:off x="1555613" y="4221649"/>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43" name="Arrow: Chevron 142">
                  <a:extLst>
                    <a:ext uri="{FF2B5EF4-FFF2-40B4-BE49-F238E27FC236}">
                      <a16:creationId xmlns:a16="http://schemas.microsoft.com/office/drawing/2014/main" id="{E0CF2BB4-1074-2E13-6F1E-C4FF53EBE8F4}"/>
                    </a:ext>
                  </a:extLst>
                </p:cNvPr>
                <p:cNvSpPr/>
                <p:nvPr/>
              </p:nvSpPr>
              <p:spPr>
                <a:xfrm>
                  <a:off x="1678190" y="4332434"/>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54" name="Group 153">
              <a:extLst>
                <a:ext uri="{FF2B5EF4-FFF2-40B4-BE49-F238E27FC236}">
                  <a16:creationId xmlns:a16="http://schemas.microsoft.com/office/drawing/2014/main" id="{4B92E513-95DD-90FC-ED59-6AE6512DF215}"/>
                </a:ext>
              </a:extLst>
            </p:cNvPr>
            <p:cNvGrpSpPr/>
            <p:nvPr/>
          </p:nvGrpSpPr>
          <p:grpSpPr>
            <a:xfrm>
              <a:off x="9747832" y="2727623"/>
              <a:ext cx="1917324" cy="395217"/>
              <a:chOff x="6171432" y="5624012"/>
              <a:chExt cx="1917324" cy="395217"/>
            </a:xfrm>
          </p:grpSpPr>
          <p:sp>
            <p:nvSpPr>
              <p:cNvPr id="156" name="TextBox 155">
                <a:extLst>
                  <a:ext uri="{FF2B5EF4-FFF2-40B4-BE49-F238E27FC236}">
                    <a16:creationId xmlns:a16="http://schemas.microsoft.com/office/drawing/2014/main" id="{F5902439-2C33-4E6B-CC75-A11B42520F1B}"/>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Grit</a:t>
                </a:r>
              </a:p>
              <a:p>
                <a:r>
                  <a:rPr lang="en-GB" sz="1200" dirty="0">
                    <a:solidFill>
                      <a:schemeClr val="bg1"/>
                    </a:solidFill>
                    <a:latin typeface="Montserrat" pitchFamily="2" charset="0"/>
                  </a:rPr>
                  <a:t>Blasting Unit</a:t>
                </a:r>
              </a:p>
            </p:txBody>
          </p:sp>
          <p:grpSp>
            <p:nvGrpSpPr>
              <p:cNvPr id="157" name="Group 156">
                <a:extLst>
                  <a:ext uri="{FF2B5EF4-FFF2-40B4-BE49-F238E27FC236}">
                    <a16:creationId xmlns:a16="http://schemas.microsoft.com/office/drawing/2014/main" id="{7AE70CD0-B2A1-0EB0-E656-16194DFF9964}"/>
                  </a:ext>
                </a:extLst>
              </p:cNvPr>
              <p:cNvGrpSpPr/>
              <p:nvPr/>
            </p:nvGrpSpPr>
            <p:grpSpPr>
              <a:xfrm>
                <a:off x="6171432" y="5624012"/>
                <a:ext cx="359547" cy="359547"/>
                <a:chOff x="1555613" y="4714544"/>
                <a:chExt cx="359547" cy="359547"/>
              </a:xfrm>
            </p:grpSpPr>
            <p:sp>
              <p:nvSpPr>
                <p:cNvPr id="158" name="Oval 157">
                  <a:extLst>
                    <a:ext uri="{FF2B5EF4-FFF2-40B4-BE49-F238E27FC236}">
                      <a16:creationId xmlns:a16="http://schemas.microsoft.com/office/drawing/2014/main" id="{B1F1AFE6-AE0F-8DC2-38A3-466F9CEDA801}"/>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59" name="Arrow: Chevron 158">
                  <a:extLst>
                    <a:ext uri="{FF2B5EF4-FFF2-40B4-BE49-F238E27FC236}">
                      <a16:creationId xmlns:a16="http://schemas.microsoft.com/office/drawing/2014/main" id="{60E5C94C-E3A4-54D7-634D-7D84D06162C5}"/>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194" name="Group 193">
              <a:extLst>
                <a:ext uri="{FF2B5EF4-FFF2-40B4-BE49-F238E27FC236}">
                  <a16:creationId xmlns:a16="http://schemas.microsoft.com/office/drawing/2014/main" id="{0CB3A1F6-C354-F0C1-E1AE-E62B409AC7D7}"/>
                </a:ext>
              </a:extLst>
            </p:cNvPr>
            <p:cNvGrpSpPr/>
            <p:nvPr/>
          </p:nvGrpSpPr>
          <p:grpSpPr>
            <a:xfrm>
              <a:off x="9747832" y="3331022"/>
              <a:ext cx="1917323" cy="395217"/>
              <a:chOff x="3440959" y="5660865"/>
              <a:chExt cx="1917323" cy="395217"/>
            </a:xfrm>
          </p:grpSpPr>
          <p:sp>
            <p:nvSpPr>
              <p:cNvPr id="195" name="TextBox 194">
                <a:extLst>
                  <a:ext uri="{FF2B5EF4-FFF2-40B4-BE49-F238E27FC236}">
                    <a16:creationId xmlns:a16="http://schemas.microsoft.com/office/drawing/2014/main" id="{8C0EC35B-0F4E-D171-39AB-7A2B01855A42}"/>
                  </a:ext>
                </a:extLst>
              </p:cNvPr>
              <p:cNvSpPr txBox="1"/>
              <p:nvPr/>
            </p:nvSpPr>
            <p:spPr>
              <a:xfrm>
                <a:off x="3863252" y="5686750"/>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Cylindrical Grinding machine </a:t>
                </a:r>
              </a:p>
            </p:txBody>
          </p:sp>
          <p:grpSp>
            <p:nvGrpSpPr>
              <p:cNvPr id="196" name="Group 195">
                <a:extLst>
                  <a:ext uri="{FF2B5EF4-FFF2-40B4-BE49-F238E27FC236}">
                    <a16:creationId xmlns:a16="http://schemas.microsoft.com/office/drawing/2014/main" id="{36A4F3B6-22E5-FE26-9BEC-97D8009142EA}"/>
                  </a:ext>
                </a:extLst>
              </p:cNvPr>
              <p:cNvGrpSpPr/>
              <p:nvPr/>
            </p:nvGrpSpPr>
            <p:grpSpPr>
              <a:xfrm>
                <a:off x="3440959" y="5660865"/>
                <a:ext cx="359547" cy="359547"/>
                <a:chOff x="1555613" y="5207330"/>
                <a:chExt cx="359547" cy="359547"/>
              </a:xfrm>
            </p:grpSpPr>
            <p:sp>
              <p:nvSpPr>
                <p:cNvPr id="197" name="Oval 196">
                  <a:extLst>
                    <a:ext uri="{FF2B5EF4-FFF2-40B4-BE49-F238E27FC236}">
                      <a16:creationId xmlns:a16="http://schemas.microsoft.com/office/drawing/2014/main" id="{A7155144-2ECC-05BD-4DB7-339F86366666}"/>
                    </a:ext>
                  </a:extLst>
                </p:cNvPr>
                <p:cNvSpPr/>
                <p:nvPr/>
              </p:nvSpPr>
              <p:spPr>
                <a:xfrm>
                  <a:off x="1555613" y="5207330"/>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198" name="Arrow: Chevron 197">
                  <a:extLst>
                    <a:ext uri="{FF2B5EF4-FFF2-40B4-BE49-F238E27FC236}">
                      <a16:creationId xmlns:a16="http://schemas.microsoft.com/office/drawing/2014/main" id="{F5BC93F6-11E0-67C5-B93D-674285161AD7}"/>
                    </a:ext>
                  </a:extLst>
                </p:cNvPr>
                <p:cNvSpPr/>
                <p:nvPr/>
              </p:nvSpPr>
              <p:spPr>
                <a:xfrm>
                  <a:off x="1678190" y="5318115"/>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nvGrpSpPr>
            <p:cNvPr id="204" name="Group 203">
              <a:extLst>
                <a:ext uri="{FF2B5EF4-FFF2-40B4-BE49-F238E27FC236}">
                  <a16:creationId xmlns:a16="http://schemas.microsoft.com/office/drawing/2014/main" id="{93DF975B-0FD1-E2C4-F783-A5BB0E057DBF}"/>
                </a:ext>
              </a:extLst>
            </p:cNvPr>
            <p:cNvGrpSpPr/>
            <p:nvPr/>
          </p:nvGrpSpPr>
          <p:grpSpPr>
            <a:xfrm>
              <a:off x="9747832" y="3934422"/>
              <a:ext cx="1917324" cy="395217"/>
              <a:chOff x="6171432" y="5624012"/>
              <a:chExt cx="1917324" cy="395217"/>
            </a:xfrm>
          </p:grpSpPr>
          <p:sp>
            <p:nvSpPr>
              <p:cNvPr id="205" name="TextBox 204">
                <a:extLst>
                  <a:ext uri="{FF2B5EF4-FFF2-40B4-BE49-F238E27FC236}">
                    <a16:creationId xmlns:a16="http://schemas.microsoft.com/office/drawing/2014/main" id="{F90C5313-EC0E-1586-248E-2057463E5898}"/>
                  </a:ext>
                </a:extLst>
              </p:cNvPr>
              <p:cNvSpPr txBox="1"/>
              <p:nvPr/>
            </p:nvSpPr>
            <p:spPr>
              <a:xfrm>
                <a:off x="6593726" y="5649897"/>
                <a:ext cx="1495030" cy="369332"/>
              </a:xfrm>
              <a:prstGeom prst="rect">
                <a:avLst/>
              </a:prstGeom>
              <a:noFill/>
            </p:spPr>
            <p:txBody>
              <a:bodyPr wrap="square" lIns="0" tIns="0" rIns="0" bIns="0" rtlCol="0">
                <a:spAutoFit/>
              </a:bodyPr>
              <a:lstStyle/>
              <a:p>
                <a:r>
                  <a:rPr lang="en-GB" sz="1200" dirty="0">
                    <a:solidFill>
                      <a:schemeClr val="bg1"/>
                    </a:solidFill>
                    <a:latin typeface="Montserrat" pitchFamily="2" charset="0"/>
                  </a:rPr>
                  <a:t>EDM</a:t>
                </a:r>
                <a:br>
                  <a:rPr lang="en-GB" sz="1200" dirty="0">
                    <a:solidFill>
                      <a:schemeClr val="bg1"/>
                    </a:solidFill>
                    <a:latin typeface="Montserrat" pitchFamily="2" charset="0"/>
                  </a:rPr>
                </a:br>
                <a:r>
                  <a:rPr lang="en-GB" sz="1200" dirty="0">
                    <a:solidFill>
                      <a:schemeClr val="bg1"/>
                    </a:solidFill>
                    <a:latin typeface="Montserrat" pitchFamily="2" charset="0"/>
                  </a:rPr>
                  <a:t>wire cut machine </a:t>
                </a:r>
              </a:p>
            </p:txBody>
          </p:sp>
          <p:grpSp>
            <p:nvGrpSpPr>
              <p:cNvPr id="206" name="Group 205">
                <a:extLst>
                  <a:ext uri="{FF2B5EF4-FFF2-40B4-BE49-F238E27FC236}">
                    <a16:creationId xmlns:a16="http://schemas.microsoft.com/office/drawing/2014/main" id="{326B5530-BD1E-5A59-EAE5-59D6BB62DAAA}"/>
                  </a:ext>
                </a:extLst>
              </p:cNvPr>
              <p:cNvGrpSpPr/>
              <p:nvPr/>
            </p:nvGrpSpPr>
            <p:grpSpPr>
              <a:xfrm>
                <a:off x="6171432" y="5624012"/>
                <a:ext cx="359547" cy="359547"/>
                <a:chOff x="1555613" y="4714544"/>
                <a:chExt cx="359547" cy="359547"/>
              </a:xfrm>
            </p:grpSpPr>
            <p:sp>
              <p:nvSpPr>
                <p:cNvPr id="207" name="Oval 206">
                  <a:extLst>
                    <a:ext uri="{FF2B5EF4-FFF2-40B4-BE49-F238E27FC236}">
                      <a16:creationId xmlns:a16="http://schemas.microsoft.com/office/drawing/2014/main" id="{F9A0ADAD-3805-C8DA-94FA-3E608015FF7F}"/>
                    </a:ext>
                  </a:extLst>
                </p:cNvPr>
                <p:cNvSpPr/>
                <p:nvPr/>
              </p:nvSpPr>
              <p:spPr>
                <a:xfrm>
                  <a:off x="1555613" y="4714544"/>
                  <a:ext cx="359547" cy="359547"/>
                </a:xfrm>
                <a:prstGeom prst="ellipse">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sp>
              <p:nvSpPr>
                <p:cNvPr id="208" name="Arrow: Chevron 207">
                  <a:extLst>
                    <a:ext uri="{FF2B5EF4-FFF2-40B4-BE49-F238E27FC236}">
                      <a16:creationId xmlns:a16="http://schemas.microsoft.com/office/drawing/2014/main" id="{61685E44-CCAF-34CC-28A4-9CC7E3E14BC4}"/>
                    </a:ext>
                  </a:extLst>
                </p:cNvPr>
                <p:cNvSpPr/>
                <p:nvPr/>
              </p:nvSpPr>
              <p:spPr>
                <a:xfrm>
                  <a:off x="1678190" y="4825329"/>
                  <a:ext cx="114392" cy="137976"/>
                </a:xfrm>
                <a:prstGeom prst="chevr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Montserrat" pitchFamily="2" charset="0"/>
                  </a:endParaRPr>
                </a:p>
              </p:txBody>
            </p:sp>
          </p:grpSp>
        </p:grpSp>
      </p:grpSp>
      <p:pic>
        <p:nvPicPr>
          <p:cNvPr id="183" name="Slide 56 Voiceover">
            <a:hlinkClick r:id="" action="ppaction://media"/>
            <a:extLst>
              <a:ext uri="{FF2B5EF4-FFF2-40B4-BE49-F238E27FC236}">
                <a16:creationId xmlns:a16="http://schemas.microsoft.com/office/drawing/2014/main" id="{11163836-574A-E372-1E1B-DF69D2F689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3215" y="7283573"/>
            <a:ext cx="487363" cy="487363"/>
          </a:xfrm>
          <a:prstGeom prst="rect">
            <a:avLst/>
          </a:prstGeom>
        </p:spPr>
      </p:pic>
    </p:spTree>
    <p:extLst>
      <p:ext uri="{BB962C8B-B14F-4D97-AF65-F5344CB8AC3E}">
        <p14:creationId xmlns:p14="http://schemas.microsoft.com/office/powerpoint/2010/main" val="3877936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6050">
        <p159:morph option="byObject"/>
      </p:transition>
    </mc:Choice>
    <mc:Fallback xmlns="">
      <p:transition spd="slow" advTm="260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58" fill="hold"/>
                                        <p:tgtEl>
                                          <p:spTgt spid="183"/>
                                        </p:tgtEl>
                                      </p:cBhvr>
                                    </p:cmd>
                                  </p:childTnLst>
                                </p:cTn>
                              </p:par>
                              <p:par>
                                <p:cTn id="7" presetID="12" presetClass="entr" presetSubtype="4" fill="hold" nodeType="withEffect">
                                  <p:stCondLst>
                                    <p:cond delay="500"/>
                                  </p:stCondLst>
                                  <p:childTnLst>
                                    <p:set>
                                      <p:cBhvr>
                                        <p:cTn id="8" dur="1" fill="hold">
                                          <p:stCondLst>
                                            <p:cond delay="0"/>
                                          </p:stCondLst>
                                        </p:cTn>
                                        <p:tgtEl>
                                          <p:spTgt spid="217"/>
                                        </p:tgtEl>
                                        <p:attrNameLst>
                                          <p:attrName>style.visibility</p:attrName>
                                        </p:attrNameLst>
                                      </p:cBhvr>
                                      <p:to>
                                        <p:strVal val="visible"/>
                                      </p:to>
                                    </p:set>
                                    <p:anim calcmode="lin" valueType="num">
                                      <p:cBhvr additive="base">
                                        <p:cTn id="9" dur="1000"/>
                                        <p:tgtEl>
                                          <p:spTgt spid="217"/>
                                        </p:tgtEl>
                                        <p:attrNameLst>
                                          <p:attrName>ppt_y</p:attrName>
                                        </p:attrNameLst>
                                      </p:cBhvr>
                                      <p:tavLst>
                                        <p:tav tm="0">
                                          <p:val>
                                            <p:strVal val="#ppt_y+#ppt_h*1.125000"/>
                                          </p:val>
                                        </p:tav>
                                        <p:tav tm="100000">
                                          <p:val>
                                            <p:strVal val="#ppt_y"/>
                                          </p:val>
                                        </p:tav>
                                      </p:tavLst>
                                    </p:anim>
                                    <p:animEffect transition="in" filter="wipe(up)">
                                      <p:cBhvr>
                                        <p:cTn id="10" dur="1000"/>
                                        <p:tgtEl>
                                          <p:spTgt spid="217"/>
                                        </p:tgtEl>
                                      </p:cBhvr>
                                    </p:animEffect>
                                  </p:childTnLst>
                                </p:cTn>
                              </p:par>
                              <p:par>
                                <p:cTn id="11" presetID="12" presetClass="entr" presetSubtype="4" fill="hold" nodeType="withEffect">
                                  <p:stCondLst>
                                    <p:cond delay="1500"/>
                                  </p:stCondLst>
                                  <p:childTnLst>
                                    <p:set>
                                      <p:cBhvr>
                                        <p:cTn id="12" dur="1" fill="hold">
                                          <p:stCondLst>
                                            <p:cond delay="0"/>
                                          </p:stCondLst>
                                        </p:cTn>
                                        <p:tgtEl>
                                          <p:spTgt spid="212"/>
                                        </p:tgtEl>
                                        <p:attrNameLst>
                                          <p:attrName>style.visibility</p:attrName>
                                        </p:attrNameLst>
                                      </p:cBhvr>
                                      <p:to>
                                        <p:strVal val="visible"/>
                                      </p:to>
                                    </p:set>
                                    <p:anim calcmode="lin" valueType="num">
                                      <p:cBhvr additive="base">
                                        <p:cTn id="13" dur="1000"/>
                                        <p:tgtEl>
                                          <p:spTgt spid="212"/>
                                        </p:tgtEl>
                                        <p:attrNameLst>
                                          <p:attrName>ppt_y</p:attrName>
                                        </p:attrNameLst>
                                      </p:cBhvr>
                                      <p:tavLst>
                                        <p:tav tm="0">
                                          <p:val>
                                            <p:strVal val="#ppt_y+#ppt_h*1.125000"/>
                                          </p:val>
                                        </p:tav>
                                        <p:tav tm="100000">
                                          <p:val>
                                            <p:strVal val="#ppt_y"/>
                                          </p:val>
                                        </p:tav>
                                      </p:tavLst>
                                    </p:anim>
                                    <p:animEffect transition="in" filter="wipe(up)">
                                      <p:cBhvr>
                                        <p:cTn id="14" dur="1000"/>
                                        <p:tgtEl>
                                          <p:spTgt spid="212"/>
                                        </p:tgtEl>
                                      </p:cBhvr>
                                    </p:animEffect>
                                  </p:childTnLst>
                                </p:cTn>
                              </p:par>
                              <p:par>
                                <p:cTn id="15" presetID="12" presetClass="entr" presetSubtype="4" fill="hold" nodeType="withEffect">
                                  <p:stCondLst>
                                    <p:cond delay="2500"/>
                                  </p:stCondLst>
                                  <p:childTnLst>
                                    <p:set>
                                      <p:cBhvr>
                                        <p:cTn id="16" dur="1" fill="hold">
                                          <p:stCondLst>
                                            <p:cond delay="0"/>
                                          </p:stCondLst>
                                        </p:cTn>
                                        <p:tgtEl>
                                          <p:spTgt spid="211"/>
                                        </p:tgtEl>
                                        <p:attrNameLst>
                                          <p:attrName>style.visibility</p:attrName>
                                        </p:attrNameLst>
                                      </p:cBhvr>
                                      <p:to>
                                        <p:strVal val="visible"/>
                                      </p:to>
                                    </p:set>
                                    <p:anim calcmode="lin" valueType="num">
                                      <p:cBhvr additive="base">
                                        <p:cTn id="17" dur="1000"/>
                                        <p:tgtEl>
                                          <p:spTgt spid="211"/>
                                        </p:tgtEl>
                                        <p:attrNameLst>
                                          <p:attrName>ppt_y</p:attrName>
                                        </p:attrNameLst>
                                      </p:cBhvr>
                                      <p:tavLst>
                                        <p:tav tm="0">
                                          <p:val>
                                            <p:strVal val="#ppt_y+#ppt_h*1.125000"/>
                                          </p:val>
                                        </p:tav>
                                        <p:tav tm="100000">
                                          <p:val>
                                            <p:strVal val="#ppt_y"/>
                                          </p:val>
                                        </p:tav>
                                      </p:tavLst>
                                    </p:anim>
                                    <p:animEffect transition="in" filter="wipe(up)">
                                      <p:cBhvr>
                                        <p:cTn id="18" dur="1000"/>
                                        <p:tgtEl>
                                          <p:spTgt spid="211"/>
                                        </p:tgtEl>
                                      </p:cBhvr>
                                    </p:animEffect>
                                  </p:childTnLst>
                                </p:cTn>
                              </p:par>
                              <p:par>
                                <p:cTn id="19" presetID="12" presetClass="entr" presetSubtype="4" fill="hold" nodeType="withEffect">
                                  <p:stCondLst>
                                    <p:cond delay="3500"/>
                                  </p:stCondLst>
                                  <p:childTnLst>
                                    <p:set>
                                      <p:cBhvr>
                                        <p:cTn id="20" dur="1" fill="hold">
                                          <p:stCondLst>
                                            <p:cond delay="0"/>
                                          </p:stCondLst>
                                        </p:cTn>
                                        <p:tgtEl>
                                          <p:spTgt spid="209"/>
                                        </p:tgtEl>
                                        <p:attrNameLst>
                                          <p:attrName>style.visibility</p:attrName>
                                        </p:attrNameLst>
                                      </p:cBhvr>
                                      <p:to>
                                        <p:strVal val="visible"/>
                                      </p:to>
                                    </p:set>
                                    <p:anim calcmode="lin" valueType="num">
                                      <p:cBhvr additive="base">
                                        <p:cTn id="21" dur="1000"/>
                                        <p:tgtEl>
                                          <p:spTgt spid="209"/>
                                        </p:tgtEl>
                                        <p:attrNameLst>
                                          <p:attrName>ppt_y</p:attrName>
                                        </p:attrNameLst>
                                      </p:cBhvr>
                                      <p:tavLst>
                                        <p:tav tm="0">
                                          <p:val>
                                            <p:strVal val="#ppt_y+#ppt_h*1.125000"/>
                                          </p:val>
                                        </p:tav>
                                        <p:tav tm="100000">
                                          <p:val>
                                            <p:strVal val="#ppt_y"/>
                                          </p:val>
                                        </p:tav>
                                      </p:tavLst>
                                    </p:anim>
                                    <p:animEffect transition="in" filter="wipe(up)">
                                      <p:cBhvr>
                                        <p:cTn id="22" dur="1000"/>
                                        <p:tgtEl>
                                          <p:spTgt spid="209"/>
                                        </p:tgtEl>
                                      </p:cBhvr>
                                    </p:animEffect>
                                  </p:childTnLst>
                                </p:cTn>
                              </p:par>
                              <p:par>
                                <p:cTn id="23" presetID="12" presetClass="entr" presetSubtype="4" fill="hold" nodeType="withEffect">
                                  <p:stCondLst>
                                    <p:cond delay="4500"/>
                                  </p:stCondLst>
                                  <p:childTnLst>
                                    <p:set>
                                      <p:cBhvr>
                                        <p:cTn id="24" dur="1" fill="hold">
                                          <p:stCondLst>
                                            <p:cond delay="0"/>
                                          </p:stCondLst>
                                        </p:cTn>
                                        <p:tgtEl>
                                          <p:spTgt spid="210"/>
                                        </p:tgtEl>
                                        <p:attrNameLst>
                                          <p:attrName>style.visibility</p:attrName>
                                        </p:attrNameLst>
                                      </p:cBhvr>
                                      <p:to>
                                        <p:strVal val="visible"/>
                                      </p:to>
                                    </p:set>
                                    <p:anim calcmode="lin" valueType="num">
                                      <p:cBhvr additive="base">
                                        <p:cTn id="25" dur="1000"/>
                                        <p:tgtEl>
                                          <p:spTgt spid="210"/>
                                        </p:tgtEl>
                                        <p:attrNameLst>
                                          <p:attrName>ppt_y</p:attrName>
                                        </p:attrNameLst>
                                      </p:cBhvr>
                                      <p:tavLst>
                                        <p:tav tm="0">
                                          <p:val>
                                            <p:strVal val="#ppt_y+#ppt_h*1.125000"/>
                                          </p:val>
                                        </p:tav>
                                        <p:tav tm="100000">
                                          <p:val>
                                            <p:strVal val="#ppt_y"/>
                                          </p:val>
                                        </p:tav>
                                      </p:tavLst>
                                    </p:anim>
                                    <p:animEffect transition="in" filter="wipe(up)">
                                      <p:cBhvr>
                                        <p:cTn id="26" dur="1000"/>
                                        <p:tgtEl>
                                          <p:spTgt spid="21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183"/>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375D5-152B-4609-03BD-3ACE3171B304}"/>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6EF97262-22FF-40BC-0D2F-98C2C5B86063}"/>
              </a:ext>
            </a:extLst>
          </p:cNvPr>
          <p:cNvGrpSpPr/>
          <p:nvPr/>
        </p:nvGrpSpPr>
        <p:grpSpPr>
          <a:xfrm>
            <a:off x="4914899" y="3383754"/>
            <a:ext cx="7277101" cy="3637227"/>
            <a:chOff x="4914899" y="3383754"/>
            <a:chExt cx="7277101" cy="3637227"/>
          </a:xfrm>
        </p:grpSpPr>
        <p:sp>
          <p:nvSpPr>
            <p:cNvPr id="16" name="Free-form: Shape 15">
              <a:extLst>
                <a:ext uri="{FF2B5EF4-FFF2-40B4-BE49-F238E27FC236}">
                  <a16:creationId xmlns:a16="http://schemas.microsoft.com/office/drawing/2014/main" id="{2E44226B-874E-6C2F-A6C5-E714718D32C2}"/>
                </a:ext>
              </a:extLst>
            </p:cNvPr>
            <p:cNvSpPr/>
            <p:nvPr/>
          </p:nvSpPr>
          <p:spPr>
            <a:xfrm flipH="1">
              <a:off x="5303285" y="3383754"/>
              <a:ext cx="6888715" cy="3474246"/>
            </a:xfrm>
            <a:custGeom>
              <a:avLst/>
              <a:gdLst>
                <a:gd name="connsiteX0" fmla="*/ 0 w 6888715"/>
                <a:gd name="connsiteY0" fmla="*/ 0 h 3474246"/>
                <a:gd name="connsiteX1" fmla="*/ 0 w 6888715"/>
                <a:gd name="connsiteY1" fmla="*/ 3474246 h 3474246"/>
                <a:gd name="connsiteX2" fmla="*/ 6888715 w 6888715"/>
                <a:gd name="connsiteY2" fmla="*/ 3474246 h 3474246"/>
              </a:gdLst>
              <a:ahLst/>
              <a:cxnLst>
                <a:cxn ang="0">
                  <a:pos x="connsiteX0" y="connsiteY0"/>
                </a:cxn>
                <a:cxn ang="0">
                  <a:pos x="connsiteX1" y="connsiteY1"/>
                </a:cxn>
                <a:cxn ang="0">
                  <a:pos x="connsiteX2" y="connsiteY2"/>
                </a:cxn>
              </a:cxnLst>
              <a:rect l="l" t="t" r="r" b="b"/>
              <a:pathLst>
                <a:path w="6888715" h="3474246">
                  <a:moveTo>
                    <a:pt x="0" y="0"/>
                  </a:moveTo>
                  <a:lnTo>
                    <a:pt x="0" y="3474246"/>
                  </a:lnTo>
                  <a:lnTo>
                    <a:pt x="6888715" y="3474246"/>
                  </a:lnTo>
                  <a:close/>
                </a:path>
              </a:pathLst>
            </a:custGeom>
            <a:gradFill flip="none" rotWithShape="1">
              <a:gsLst>
                <a:gs pos="89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8">
              <a:extLst>
                <a:ext uri="{FF2B5EF4-FFF2-40B4-BE49-F238E27FC236}">
                  <a16:creationId xmlns:a16="http://schemas.microsoft.com/office/drawing/2014/main" id="{1C11B70E-DDA4-BF3B-10E5-08BED29BA432}"/>
                </a:ext>
              </a:extLst>
            </p:cNvPr>
            <p:cNvSpPr/>
            <p:nvPr/>
          </p:nvSpPr>
          <p:spPr>
            <a:xfrm rot="153394" flipH="1">
              <a:off x="4914899" y="3405139"/>
              <a:ext cx="7151292" cy="3615842"/>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C8B2CA83-6D7D-91E4-0C53-903760490D2F}"/>
              </a:ext>
            </a:extLst>
          </p:cNvPr>
          <p:cNvSpPr/>
          <p:nvPr/>
        </p:nvSpPr>
        <p:spPr>
          <a:xfrm>
            <a:off x="542143" y="1274200"/>
            <a:ext cx="5516272" cy="491709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8" name="Rectangle 37">
            <a:extLst>
              <a:ext uri="{FF2B5EF4-FFF2-40B4-BE49-F238E27FC236}">
                <a16:creationId xmlns:a16="http://schemas.microsoft.com/office/drawing/2014/main" id="{041A2035-1503-5B15-E763-5AD1203D23EB}"/>
              </a:ext>
            </a:extLst>
          </p:cNvPr>
          <p:cNvSpPr/>
          <p:nvPr/>
        </p:nvSpPr>
        <p:spPr>
          <a:xfrm>
            <a:off x="6132512" y="1274200"/>
            <a:ext cx="5516272" cy="491709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3" name="Rectangle 12">
            <a:extLst>
              <a:ext uri="{FF2B5EF4-FFF2-40B4-BE49-F238E27FC236}">
                <a16:creationId xmlns:a16="http://schemas.microsoft.com/office/drawing/2014/main" id="{A610683C-EEE7-EB95-C7BB-918C0702A3E3}"/>
              </a:ext>
            </a:extLst>
          </p:cNvPr>
          <p:cNvSpPr/>
          <p:nvPr/>
        </p:nvSpPr>
        <p:spPr>
          <a:xfrm>
            <a:off x="6133584" y="1274200"/>
            <a:ext cx="5515200" cy="853428"/>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1080000" rtlCol="0" anchor="ctr"/>
          <a:lstStyle/>
          <a:p>
            <a:pPr algn="ctr"/>
            <a:r>
              <a:rPr lang="en-GB"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Japan Steel Works</a:t>
            </a:r>
          </a:p>
        </p:txBody>
      </p:sp>
      <p:sp>
        <p:nvSpPr>
          <p:cNvPr id="7" name="Title 1">
            <a:extLst>
              <a:ext uri="{FF2B5EF4-FFF2-40B4-BE49-F238E27FC236}">
                <a16:creationId xmlns:a16="http://schemas.microsoft.com/office/drawing/2014/main" id="{88D0DC8A-8116-189A-7B9A-47965958CB02}"/>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OEM Tie-up </a:t>
            </a:r>
          </a:p>
        </p:txBody>
      </p:sp>
      <p:sp>
        <p:nvSpPr>
          <p:cNvPr id="3" name="Rectangle 2">
            <a:extLst>
              <a:ext uri="{FF2B5EF4-FFF2-40B4-BE49-F238E27FC236}">
                <a16:creationId xmlns:a16="http://schemas.microsoft.com/office/drawing/2014/main" id="{390347A0-C4B6-16BE-9D17-596743C96750}"/>
              </a:ext>
            </a:extLst>
          </p:cNvPr>
          <p:cNvSpPr/>
          <p:nvPr/>
        </p:nvSpPr>
        <p:spPr>
          <a:xfrm>
            <a:off x="543216" y="1274200"/>
            <a:ext cx="5516272" cy="853428"/>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1080000" rtlCol="0" anchor="ctr"/>
          <a:lstStyle/>
          <a:p>
            <a:pPr algn="ctr"/>
            <a:r>
              <a:rPr lang="en-GB"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Shin Nippon Machinery</a:t>
            </a:r>
          </a:p>
        </p:txBody>
      </p:sp>
      <p:pic>
        <p:nvPicPr>
          <p:cNvPr id="10" name="Picture 9">
            <a:extLst>
              <a:ext uri="{FF2B5EF4-FFF2-40B4-BE49-F238E27FC236}">
                <a16:creationId xmlns:a16="http://schemas.microsoft.com/office/drawing/2014/main" id="{38C09A90-67DE-4E63-B789-266871B3ACD7}"/>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1254193" y="1325812"/>
            <a:ext cx="1098637" cy="770473"/>
          </a:xfrm>
          <a:prstGeom prst="rect">
            <a:avLst/>
          </a:prstGeom>
        </p:spPr>
      </p:pic>
      <p:sp>
        <p:nvSpPr>
          <p:cNvPr id="33" name="Rectangle 32">
            <a:extLst>
              <a:ext uri="{FF2B5EF4-FFF2-40B4-BE49-F238E27FC236}">
                <a16:creationId xmlns:a16="http://schemas.microsoft.com/office/drawing/2014/main" id="{FBEBCE19-E8B0-82A2-FFF7-2AE44A777838}"/>
              </a:ext>
            </a:extLst>
          </p:cNvPr>
          <p:cNvSpPr/>
          <p:nvPr/>
        </p:nvSpPr>
        <p:spPr>
          <a:xfrm>
            <a:off x="8636805" y="2463659"/>
            <a:ext cx="2814884" cy="3039337"/>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lIns="252000" tIns="540000" rIns="108000" rtlCol="0" anchor="t" anchorCtr="0"/>
          <a:lstStyle/>
          <a:p>
            <a:pPr>
              <a:spcBef>
                <a:spcPts val="600"/>
              </a:spcBef>
            </a:pPr>
            <a:r>
              <a:rPr lang="en-GB" sz="1300" dirty="0">
                <a:solidFill>
                  <a:schemeClr val="bg1"/>
                </a:solidFill>
                <a:latin typeface="Montserrat" pitchFamily="2" charset="0"/>
                <a:ea typeface="Roboto Condensed" panose="02000000000000000000" pitchFamily="2" charset="0"/>
                <a:cs typeface="Open Sans SemiBold" panose="020B0706030804020204" pitchFamily="34" charset="0"/>
              </a:rPr>
              <a:t>In 2017 SMH had a service agreement with one of the leading Japanese company JSW- (Japan Steel Works) for repair and overhaul of Extruder and Auxiliary equipment serving customers all over the Kingdom of Saudi Arabia.</a:t>
            </a:r>
          </a:p>
        </p:txBody>
      </p:sp>
      <p:sp>
        <p:nvSpPr>
          <p:cNvPr id="21" name="Rectangle 20">
            <a:extLst>
              <a:ext uri="{FF2B5EF4-FFF2-40B4-BE49-F238E27FC236}">
                <a16:creationId xmlns:a16="http://schemas.microsoft.com/office/drawing/2014/main" id="{7A656A7A-F7B0-E4BC-63D2-B1EAD00580E3}"/>
              </a:ext>
            </a:extLst>
          </p:cNvPr>
          <p:cNvSpPr/>
          <p:nvPr/>
        </p:nvSpPr>
        <p:spPr>
          <a:xfrm>
            <a:off x="6330679" y="2463659"/>
            <a:ext cx="2134082" cy="3039337"/>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00" dirty="0"/>
          </a:p>
        </p:txBody>
      </p:sp>
      <p:grpSp>
        <p:nvGrpSpPr>
          <p:cNvPr id="5" name="Group 4">
            <a:extLst>
              <a:ext uri="{FF2B5EF4-FFF2-40B4-BE49-F238E27FC236}">
                <a16:creationId xmlns:a16="http://schemas.microsoft.com/office/drawing/2014/main" id="{3C5095FA-1E61-15B0-DFC6-7E222AD64FDA}"/>
              </a:ext>
            </a:extLst>
          </p:cNvPr>
          <p:cNvGrpSpPr/>
          <p:nvPr/>
        </p:nvGrpSpPr>
        <p:grpSpPr>
          <a:xfrm>
            <a:off x="736471" y="2463659"/>
            <a:ext cx="5129762" cy="3039337"/>
            <a:chOff x="736471" y="2463659"/>
            <a:chExt cx="5129762" cy="3039337"/>
          </a:xfrm>
        </p:grpSpPr>
        <p:grpSp>
          <p:nvGrpSpPr>
            <p:cNvPr id="11" name="Group 10">
              <a:extLst>
                <a:ext uri="{FF2B5EF4-FFF2-40B4-BE49-F238E27FC236}">
                  <a16:creationId xmlns:a16="http://schemas.microsoft.com/office/drawing/2014/main" id="{913AE41A-ABC4-43CA-07B6-BF020A64ACCA}"/>
                </a:ext>
              </a:extLst>
            </p:cNvPr>
            <p:cNvGrpSpPr/>
            <p:nvPr/>
          </p:nvGrpSpPr>
          <p:grpSpPr>
            <a:xfrm>
              <a:off x="736471" y="2463659"/>
              <a:ext cx="2134082" cy="3039337"/>
              <a:chOff x="550863" y="1909331"/>
              <a:chExt cx="2134082" cy="3039337"/>
            </a:xfrm>
          </p:grpSpPr>
          <p:sp>
            <p:nvSpPr>
              <p:cNvPr id="2" name="Rectangle 1">
                <a:extLst>
                  <a:ext uri="{FF2B5EF4-FFF2-40B4-BE49-F238E27FC236}">
                    <a16:creationId xmlns:a16="http://schemas.microsoft.com/office/drawing/2014/main" id="{3EF9F69A-FB1C-706B-41FF-58ED5A4EAD8D}"/>
                  </a:ext>
                </a:extLst>
              </p:cNvPr>
              <p:cNvSpPr/>
              <p:nvPr/>
            </p:nvSpPr>
            <p:spPr>
              <a:xfrm>
                <a:off x="550863" y="1909331"/>
                <a:ext cx="2134082" cy="3039337"/>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graphicFrame>
            <p:nvGraphicFramePr>
              <p:cNvPr id="4" name="Object 3">
                <a:extLst>
                  <a:ext uri="{FF2B5EF4-FFF2-40B4-BE49-F238E27FC236}">
                    <a16:creationId xmlns:a16="http://schemas.microsoft.com/office/drawing/2014/main" id="{A65E29CC-6E60-B2BD-0396-B2BF223E2E23}"/>
                  </a:ext>
                </a:extLst>
              </p:cNvPr>
              <p:cNvGraphicFramePr>
                <a:graphicFrameLocks noChangeAspect="1"/>
              </p:cNvGraphicFramePr>
              <p:nvPr>
                <p:extLst>
                  <p:ext uri="{D42A27DB-BD31-4B8C-83A1-F6EECF244321}">
                    <p14:modId xmlns:p14="http://schemas.microsoft.com/office/powerpoint/2010/main" val="2084632352"/>
                  </p:ext>
                </p:extLst>
              </p:nvPr>
            </p:nvGraphicFramePr>
            <p:xfrm>
              <a:off x="607328" y="2018989"/>
              <a:ext cx="2021152" cy="2820020"/>
            </p:xfrm>
            <a:graphic>
              <a:graphicData uri="http://schemas.openxmlformats.org/presentationml/2006/ole">
                <mc:AlternateContent xmlns:mc="http://schemas.openxmlformats.org/markup-compatibility/2006">
                  <mc:Choice xmlns:v="urn:schemas-microsoft-com:vml" Requires="v">
                    <p:oleObj name="PDF" r:id="rId6" imgW="0" imgH="360" progId="FoxitPhantomPDF.Document">
                      <p:embed/>
                    </p:oleObj>
                  </mc:Choice>
                  <mc:Fallback>
                    <p:oleObj name="PDF" r:id="rId6" imgW="0" imgH="360" progId="FoxitPhantomPDF.Document">
                      <p:embed/>
                      <p:pic>
                        <p:nvPicPr>
                          <p:cNvPr id="4" name="Object 3">
                            <a:extLst>
                              <a:ext uri="{FF2B5EF4-FFF2-40B4-BE49-F238E27FC236}">
                                <a16:creationId xmlns:a16="http://schemas.microsoft.com/office/drawing/2014/main" id="{A65E29CC-6E60-B2BD-0396-B2BF223E2E23}"/>
                              </a:ext>
                            </a:extLst>
                          </p:cNvPr>
                          <p:cNvPicPr/>
                          <p:nvPr/>
                        </p:nvPicPr>
                        <p:blipFill>
                          <a:blip r:embed="rId7"/>
                          <a:stretch>
                            <a:fillRect/>
                          </a:stretch>
                        </p:blipFill>
                        <p:spPr>
                          <a:xfrm>
                            <a:off x="607328" y="2018989"/>
                            <a:ext cx="2021152" cy="2820020"/>
                          </a:xfrm>
                          <a:prstGeom prst="rect">
                            <a:avLst/>
                          </a:prstGeom>
                        </p:spPr>
                      </p:pic>
                    </p:oleObj>
                  </mc:Fallback>
                </mc:AlternateContent>
              </a:graphicData>
            </a:graphic>
          </p:graphicFrame>
        </p:grpSp>
        <p:sp>
          <p:nvSpPr>
            <p:cNvPr id="30" name="Rectangle 29">
              <a:extLst>
                <a:ext uri="{FF2B5EF4-FFF2-40B4-BE49-F238E27FC236}">
                  <a16:creationId xmlns:a16="http://schemas.microsoft.com/office/drawing/2014/main" id="{26E9C748-2612-E610-EFE1-E54764B862E8}"/>
                </a:ext>
              </a:extLst>
            </p:cNvPr>
            <p:cNvSpPr/>
            <p:nvPr/>
          </p:nvSpPr>
          <p:spPr>
            <a:xfrm>
              <a:off x="3051349" y="2463659"/>
              <a:ext cx="2814884" cy="3039337"/>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lIns="252000" tIns="540000" rIns="108000" rtlCol="0" anchor="t" anchorCtr="0"/>
            <a:lstStyle/>
            <a:p>
              <a:pPr>
                <a:spcBef>
                  <a:spcPts val="600"/>
                </a:spcBef>
              </a:pPr>
              <a:r>
                <a:rPr lang="en-GB" sz="1300" dirty="0">
                  <a:solidFill>
                    <a:schemeClr val="bg1"/>
                  </a:solidFill>
                  <a:latin typeface="Montserrat" pitchFamily="2" charset="0"/>
                  <a:ea typeface="Roboto Condensed" panose="02000000000000000000" pitchFamily="2" charset="0"/>
                  <a:cs typeface="Open Sans SemiBold" panose="020B0706030804020204" pitchFamily="34" charset="0"/>
                </a:rPr>
                <a:t>SMH is a representative in executing the services of equipment and parts for steam turbines and centrifugal pumps all over the Kingdom.</a:t>
              </a:r>
            </a:p>
          </p:txBody>
        </p:sp>
      </p:grpSp>
      <p:pic>
        <p:nvPicPr>
          <p:cNvPr id="6" name="Picture 5">
            <a:extLst>
              <a:ext uri="{FF2B5EF4-FFF2-40B4-BE49-F238E27FC236}">
                <a16:creationId xmlns:a16="http://schemas.microsoft.com/office/drawing/2014/main" id="{AC401670-D6CD-1BDF-6C13-D7096CF02F47}"/>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6798982" y="1325812"/>
            <a:ext cx="1197475" cy="684272"/>
          </a:xfrm>
          <a:prstGeom prst="rect">
            <a:avLst/>
          </a:prstGeom>
        </p:spPr>
      </p:pic>
      <p:pic>
        <p:nvPicPr>
          <p:cNvPr id="14" name="Picture 13">
            <a:extLst>
              <a:ext uri="{FF2B5EF4-FFF2-40B4-BE49-F238E27FC236}">
                <a16:creationId xmlns:a16="http://schemas.microsoft.com/office/drawing/2014/main" id="{E0454C7F-A81D-7EF9-43B3-D9B06B56633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5" name="Picture 14">
            <a:extLst>
              <a:ext uri="{FF2B5EF4-FFF2-40B4-BE49-F238E27FC236}">
                <a16:creationId xmlns:a16="http://schemas.microsoft.com/office/drawing/2014/main" id="{1173B72F-604B-FFB0-CB71-45D2453DA239}"/>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pic>
        <p:nvPicPr>
          <p:cNvPr id="19" name="Picture 18">
            <a:extLst>
              <a:ext uri="{FF2B5EF4-FFF2-40B4-BE49-F238E27FC236}">
                <a16:creationId xmlns:a16="http://schemas.microsoft.com/office/drawing/2014/main" id="{6839258A-232D-30D6-458B-51032E7F56D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357952" y="2494139"/>
            <a:ext cx="2087854" cy="2953796"/>
          </a:xfrm>
          <a:prstGeom prst="rect">
            <a:avLst/>
          </a:prstGeom>
        </p:spPr>
      </p:pic>
      <p:pic>
        <p:nvPicPr>
          <p:cNvPr id="8" name="Slide 57 Voiceover">
            <a:hlinkClick r:id="" action="ppaction://media"/>
            <a:extLst>
              <a:ext uri="{FF2B5EF4-FFF2-40B4-BE49-F238E27FC236}">
                <a16:creationId xmlns:a16="http://schemas.microsoft.com/office/drawing/2014/main" id="{AE9675E8-591D-10CE-6984-D2DFA808245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0863" y="7385476"/>
            <a:ext cx="487363" cy="487363"/>
          </a:xfrm>
          <a:prstGeom prst="rect">
            <a:avLst/>
          </a:prstGeom>
        </p:spPr>
      </p:pic>
    </p:spTree>
    <p:extLst>
      <p:ext uri="{BB962C8B-B14F-4D97-AF65-F5344CB8AC3E}">
        <p14:creationId xmlns:p14="http://schemas.microsoft.com/office/powerpoint/2010/main" val="3827469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2130">
        <p159:morph option="byObject"/>
      </p:transition>
    </mc:Choice>
    <mc:Fallback xmlns="">
      <p:transition spd="slow" advTm="221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98" fill="hold"/>
                                        <p:tgtEl>
                                          <p:spTgt spid="8"/>
                                        </p:tgtEl>
                                      </p:cBhvr>
                                    </p:cmd>
                                  </p:childTnLst>
                                </p:cTn>
                              </p:par>
                              <p:par>
                                <p:cTn id="7" presetID="10"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1000"/>
                                        <p:tgtEl>
                                          <p:spTgt spid="5"/>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fade">
                                      <p:cBhvr>
                                        <p:cTn id="12" dur="1000"/>
                                        <p:tgtEl>
                                          <p:spTgt spid="3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childTnLst>
                                </p:cTn>
                              </p:par>
                              <p:par>
                                <p:cTn id="16" presetID="10" presetClass="entr" presetSubtype="0" fill="hold" grpId="0" nodeType="withEffect">
                                  <p:stCondLst>
                                    <p:cond delay="100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nodeType="withEffect">
                                  <p:stCondLst>
                                    <p:cond delay="1000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10000"/>
                                  </p:stCondLst>
                                  <p:childTnLst>
                                    <p:set>
                                      <p:cBhvr>
                                        <p:cTn id="23" dur="1" fill="hold">
                                          <p:stCondLst>
                                            <p:cond delay="0"/>
                                          </p:stCondLst>
                                        </p:cTn>
                                        <p:tgtEl>
                                          <p:spTgt spid="38"/>
                                        </p:tgtEl>
                                        <p:attrNameLst>
                                          <p:attrName>style.visibility</p:attrName>
                                        </p:attrNameLst>
                                      </p:cBhvr>
                                      <p:to>
                                        <p:strVal val="visible"/>
                                      </p:to>
                                    </p:set>
                                    <p:animEffect transition="in" filter="fade">
                                      <p:cBhvr>
                                        <p:cTn id="24" dur="500"/>
                                        <p:tgtEl>
                                          <p:spTgt spid="38"/>
                                        </p:tgtEl>
                                      </p:cBhvr>
                                    </p:animEffect>
                                  </p:childTnLst>
                                </p:cTn>
                              </p:par>
                              <p:par>
                                <p:cTn id="25" presetID="10" presetClass="entr" presetSubtype="0" fill="hold" grpId="0" nodeType="withEffect">
                                  <p:stCondLst>
                                    <p:cond delay="10000"/>
                                  </p:stCondLst>
                                  <p:childTnLst>
                                    <p:set>
                                      <p:cBhvr>
                                        <p:cTn id="26" dur="1" fill="hold">
                                          <p:stCondLst>
                                            <p:cond delay="0"/>
                                          </p:stCondLst>
                                        </p:cTn>
                                        <p:tgtEl>
                                          <p:spTgt spid="33"/>
                                        </p:tgtEl>
                                        <p:attrNameLst>
                                          <p:attrName>style.visibility</p:attrName>
                                        </p:attrNameLst>
                                      </p:cBhvr>
                                      <p:to>
                                        <p:strVal val="visible"/>
                                      </p:to>
                                    </p:set>
                                    <p:animEffect transition="in" filter="fade">
                                      <p:cBhvr>
                                        <p:cTn id="27" dur="500"/>
                                        <p:tgtEl>
                                          <p:spTgt spid="33"/>
                                        </p:tgtEl>
                                      </p:cBhvr>
                                    </p:animEffect>
                                  </p:childTnLst>
                                </p:cTn>
                              </p:par>
                              <p:par>
                                <p:cTn id="28" presetID="10" presetClass="entr" presetSubtype="0" fill="hold" grpId="0" nodeType="withEffect">
                                  <p:stCondLst>
                                    <p:cond delay="1000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8"/>
                </p:tgtEl>
              </p:cMediaNode>
            </p:audio>
          </p:childTnLst>
        </p:cTn>
      </p:par>
    </p:tnLst>
    <p:bldLst>
      <p:bldP spid="37" grpId="0" animBg="1"/>
      <p:bldP spid="38" grpId="0" animBg="1"/>
      <p:bldP spid="13" grpId="0" animBg="1"/>
      <p:bldP spid="3" grpId="0" animBg="1"/>
      <p:bldP spid="33" grpId="0" animBg="1"/>
      <p:bldP spid="21"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C1F57-FAE8-EE94-90BA-DB91D6C32553}"/>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0994EA9F-E06D-7D49-F30F-521FF38E1E45}"/>
              </a:ext>
            </a:extLst>
          </p:cNvPr>
          <p:cNvGrpSpPr/>
          <p:nvPr/>
        </p:nvGrpSpPr>
        <p:grpSpPr>
          <a:xfrm>
            <a:off x="4914899" y="3383754"/>
            <a:ext cx="7277101" cy="3637227"/>
            <a:chOff x="4914899" y="3383754"/>
            <a:chExt cx="7277101" cy="3637227"/>
          </a:xfrm>
        </p:grpSpPr>
        <p:sp>
          <p:nvSpPr>
            <p:cNvPr id="16" name="Free-form: Shape 15">
              <a:extLst>
                <a:ext uri="{FF2B5EF4-FFF2-40B4-BE49-F238E27FC236}">
                  <a16:creationId xmlns:a16="http://schemas.microsoft.com/office/drawing/2014/main" id="{03FD4F0F-AEB7-6D0F-1F38-6F35285029D5}"/>
                </a:ext>
              </a:extLst>
            </p:cNvPr>
            <p:cNvSpPr/>
            <p:nvPr/>
          </p:nvSpPr>
          <p:spPr>
            <a:xfrm flipH="1">
              <a:off x="5303285" y="3383754"/>
              <a:ext cx="6888715" cy="3474246"/>
            </a:xfrm>
            <a:custGeom>
              <a:avLst/>
              <a:gdLst>
                <a:gd name="connsiteX0" fmla="*/ 0 w 6888715"/>
                <a:gd name="connsiteY0" fmla="*/ 0 h 3474246"/>
                <a:gd name="connsiteX1" fmla="*/ 0 w 6888715"/>
                <a:gd name="connsiteY1" fmla="*/ 3474246 h 3474246"/>
                <a:gd name="connsiteX2" fmla="*/ 6888715 w 6888715"/>
                <a:gd name="connsiteY2" fmla="*/ 3474246 h 3474246"/>
              </a:gdLst>
              <a:ahLst/>
              <a:cxnLst>
                <a:cxn ang="0">
                  <a:pos x="connsiteX0" y="connsiteY0"/>
                </a:cxn>
                <a:cxn ang="0">
                  <a:pos x="connsiteX1" y="connsiteY1"/>
                </a:cxn>
                <a:cxn ang="0">
                  <a:pos x="connsiteX2" y="connsiteY2"/>
                </a:cxn>
              </a:cxnLst>
              <a:rect l="l" t="t" r="r" b="b"/>
              <a:pathLst>
                <a:path w="6888715" h="3474246">
                  <a:moveTo>
                    <a:pt x="0" y="0"/>
                  </a:moveTo>
                  <a:lnTo>
                    <a:pt x="0" y="3474246"/>
                  </a:lnTo>
                  <a:lnTo>
                    <a:pt x="6888715" y="3474246"/>
                  </a:lnTo>
                  <a:close/>
                </a:path>
              </a:pathLst>
            </a:custGeom>
            <a:gradFill flip="none" rotWithShape="1">
              <a:gsLst>
                <a:gs pos="89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8">
              <a:extLst>
                <a:ext uri="{FF2B5EF4-FFF2-40B4-BE49-F238E27FC236}">
                  <a16:creationId xmlns:a16="http://schemas.microsoft.com/office/drawing/2014/main" id="{6004E2D0-6EC5-8DF1-67B6-1E968A206344}"/>
                </a:ext>
              </a:extLst>
            </p:cNvPr>
            <p:cNvSpPr/>
            <p:nvPr/>
          </p:nvSpPr>
          <p:spPr>
            <a:xfrm rot="153394" flipH="1">
              <a:off x="4914899" y="3405139"/>
              <a:ext cx="7151292" cy="3615842"/>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5415948A-CB43-7F65-C58B-80FEFDFE85D1}"/>
              </a:ext>
            </a:extLst>
          </p:cNvPr>
          <p:cNvSpPr/>
          <p:nvPr/>
        </p:nvSpPr>
        <p:spPr>
          <a:xfrm>
            <a:off x="542143" y="1274200"/>
            <a:ext cx="5516272" cy="491709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8" name="Rectangle 37">
            <a:extLst>
              <a:ext uri="{FF2B5EF4-FFF2-40B4-BE49-F238E27FC236}">
                <a16:creationId xmlns:a16="http://schemas.microsoft.com/office/drawing/2014/main" id="{6B28FB5D-CB18-80AB-D3A2-33816E74027E}"/>
              </a:ext>
            </a:extLst>
          </p:cNvPr>
          <p:cNvSpPr/>
          <p:nvPr/>
        </p:nvSpPr>
        <p:spPr>
          <a:xfrm>
            <a:off x="6132512" y="1274200"/>
            <a:ext cx="5516272" cy="491709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9" name="Straight Connector 18">
            <a:extLst>
              <a:ext uri="{FF2B5EF4-FFF2-40B4-BE49-F238E27FC236}">
                <a16:creationId xmlns:a16="http://schemas.microsoft.com/office/drawing/2014/main" id="{9B36B898-2303-3488-05B1-F603FC1207B7}"/>
              </a:ext>
            </a:extLst>
          </p:cNvPr>
          <p:cNvCxnSpPr>
            <a:cxnSpLocks/>
          </p:cNvCxnSpPr>
          <p:nvPr/>
        </p:nvCxnSpPr>
        <p:spPr>
          <a:xfrm>
            <a:off x="542143" y="2147948"/>
            <a:ext cx="5044569" cy="0"/>
          </a:xfrm>
          <a:prstGeom prst="line">
            <a:avLst/>
          </a:prstGeom>
          <a:ln>
            <a:solidFill>
              <a:srgbClr val="9E0000"/>
            </a:solidFill>
          </a:ln>
        </p:spPr>
        <p:style>
          <a:lnRef idx="2">
            <a:schemeClr val="accent1"/>
          </a:lnRef>
          <a:fillRef idx="0">
            <a:schemeClr val="accent1"/>
          </a:fillRef>
          <a:effectRef idx="1">
            <a:schemeClr val="accent1"/>
          </a:effectRef>
          <a:fontRef idx="minor">
            <a:schemeClr val="tx1"/>
          </a:fontRef>
        </p:style>
      </p:cxnSp>
      <p:sp>
        <p:nvSpPr>
          <p:cNvPr id="7" name="Title 1">
            <a:extLst>
              <a:ext uri="{FF2B5EF4-FFF2-40B4-BE49-F238E27FC236}">
                <a16:creationId xmlns:a16="http://schemas.microsoft.com/office/drawing/2014/main" id="{36635DF3-E88A-0A9A-964C-D5F55E63E932}"/>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OEM Tie-up </a:t>
            </a:r>
          </a:p>
        </p:txBody>
      </p:sp>
      <p:pic>
        <p:nvPicPr>
          <p:cNvPr id="14" name="Picture 13">
            <a:extLst>
              <a:ext uri="{FF2B5EF4-FFF2-40B4-BE49-F238E27FC236}">
                <a16:creationId xmlns:a16="http://schemas.microsoft.com/office/drawing/2014/main" id="{2E35FC3B-2565-A457-6908-B2D419EB1C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5" name="Picture 14">
            <a:extLst>
              <a:ext uri="{FF2B5EF4-FFF2-40B4-BE49-F238E27FC236}">
                <a16:creationId xmlns:a16="http://schemas.microsoft.com/office/drawing/2014/main" id="{AD3CEB15-A372-092E-6475-50A595DC753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2" name="Rectangle 1">
            <a:extLst>
              <a:ext uri="{FF2B5EF4-FFF2-40B4-BE49-F238E27FC236}">
                <a16:creationId xmlns:a16="http://schemas.microsoft.com/office/drawing/2014/main" id="{FAF997F9-B2F5-1560-0D92-E3582BDA5EA1}"/>
              </a:ext>
            </a:extLst>
          </p:cNvPr>
          <p:cNvSpPr/>
          <p:nvPr/>
        </p:nvSpPr>
        <p:spPr>
          <a:xfrm>
            <a:off x="717830" y="2463659"/>
            <a:ext cx="2134082" cy="3039337"/>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0" name="Rectangle 29">
            <a:extLst>
              <a:ext uri="{FF2B5EF4-FFF2-40B4-BE49-F238E27FC236}">
                <a16:creationId xmlns:a16="http://schemas.microsoft.com/office/drawing/2014/main" id="{97FDA136-D514-2199-251A-4E4937C36120}"/>
              </a:ext>
            </a:extLst>
          </p:cNvPr>
          <p:cNvSpPr/>
          <p:nvPr/>
        </p:nvSpPr>
        <p:spPr>
          <a:xfrm>
            <a:off x="3051349" y="2463659"/>
            <a:ext cx="2814884" cy="3039337"/>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lIns="252000" tIns="540000" rIns="108000" rtlCol="0" anchor="t" anchorCtr="0"/>
          <a:lstStyle/>
          <a:p>
            <a:pPr>
              <a:spcBef>
                <a:spcPts val="600"/>
              </a:spcBef>
            </a:pPr>
            <a:r>
              <a:rPr lang="en-GB" sz="1300" dirty="0">
                <a:solidFill>
                  <a:schemeClr val="bg1"/>
                </a:solidFill>
                <a:latin typeface="Montserrat" pitchFamily="2" charset="0"/>
                <a:ea typeface="Roboto Condensed" panose="02000000000000000000" pitchFamily="2" charset="0"/>
                <a:cs typeface="Open Sans SemiBold" panose="020B0706030804020204" pitchFamily="34" charset="0"/>
              </a:rPr>
              <a:t>We, SMH,  are associated with Sumitomo Heavy Industries, recently for maintaining their Coke drums and Agitators.</a:t>
            </a:r>
          </a:p>
          <a:p>
            <a:pPr>
              <a:spcBef>
                <a:spcPts val="600"/>
              </a:spcBef>
            </a:pPr>
            <a:r>
              <a:rPr lang="en-GB" sz="1300" dirty="0">
                <a:solidFill>
                  <a:schemeClr val="bg1"/>
                </a:solidFill>
                <a:latin typeface="Montserrat" pitchFamily="2" charset="0"/>
                <a:ea typeface="Roboto Condensed" panose="02000000000000000000" pitchFamily="2" charset="0"/>
                <a:cs typeface="Open Sans SemiBold" panose="020B0706030804020204" pitchFamily="34" charset="0"/>
              </a:rPr>
              <a:t>Our workshop facility is also certified to carryout repair activities for their machineries.</a:t>
            </a:r>
          </a:p>
        </p:txBody>
      </p:sp>
      <p:sp>
        <p:nvSpPr>
          <p:cNvPr id="18" name="Rectangle 17">
            <a:extLst>
              <a:ext uri="{FF2B5EF4-FFF2-40B4-BE49-F238E27FC236}">
                <a16:creationId xmlns:a16="http://schemas.microsoft.com/office/drawing/2014/main" id="{19ECFEA7-DF98-CF5F-7264-081DB44997F5}"/>
              </a:ext>
            </a:extLst>
          </p:cNvPr>
          <p:cNvSpPr/>
          <p:nvPr/>
        </p:nvSpPr>
        <p:spPr>
          <a:xfrm>
            <a:off x="2699651" y="1274200"/>
            <a:ext cx="3358764" cy="884800"/>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Sumitomo Heavy Industries</a:t>
            </a:r>
          </a:p>
        </p:txBody>
      </p:sp>
      <p:cxnSp>
        <p:nvCxnSpPr>
          <p:cNvPr id="20" name="Straight Connector 19">
            <a:extLst>
              <a:ext uri="{FF2B5EF4-FFF2-40B4-BE49-F238E27FC236}">
                <a16:creationId xmlns:a16="http://schemas.microsoft.com/office/drawing/2014/main" id="{63D18EC7-0A29-E343-DA57-8C311E5C6072}"/>
              </a:ext>
            </a:extLst>
          </p:cNvPr>
          <p:cNvCxnSpPr>
            <a:cxnSpLocks/>
          </p:cNvCxnSpPr>
          <p:nvPr/>
        </p:nvCxnSpPr>
        <p:spPr>
          <a:xfrm>
            <a:off x="6132512" y="2147948"/>
            <a:ext cx="5044569" cy="0"/>
          </a:xfrm>
          <a:prstGeom prst="line">
            <a:avLst/>
          </a:prstGeom>
          <a:ln>
            <a:solidFill>
              <a:srgbClr val="9E0000"/>
            </a:solidFill>
          </a:ln>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B60C0C0F-1E41-4BC9-AA07-51A12C479A0A}"/>
              </a:ext>
            </a:extLst>
          </p:cNvPr>
          <p:cNvSpPr/>
          <p:nvPr/>
        </p:nvSpPr>
        <p:spPr>
          <a:xfrm>
            <a:off x="8290020" y="1274200"/>
            <a:ext cx="3358764" cy="884800"/>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TLT-Turbo</a:t>
            </a:r>
          </a:p>
        </p:txBody>
      </p:sp>
      <p:pic>
        <p:nvPicPr>
          <p:cNvPr id="22" name="Picture 2" descr="Sumitomo Heavy Industries: “Vacuum Air Servo” Webinar Video Broadcast on  Unique Air Pressure Technology | Business Wire">
            <a:extLst>
              <a:ext uri="{FF2B5EF4-FFF2-40B4-BE49-F238E27FC236}">
                <a16:creationId xmlns:a16="http://schemas.microsoft.com/office/drawing/2014/main" id="{281732DA-6681-9C68-463D-5CAB6B79CC8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27565" b="26163"/>
          <a:stretch/>
        </p:blipFill>
        <p:spPr bwMode="auto">
          <a:xfrm>
            <a:off x="881065" y="1455957"/>
            <a:ext cx="1398385" cy="540397"/>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TLT-Turbo - Ventilation Redefined">
            <a:extLst>
              <a:ext uri="{FF2B5EF4-FFF2-40B4-BE49-F238E27FC236}">
                <a16:creationId xmlns:a16="http://schemas.microsoft.com/office/drawing/2014/main" id="{820E477C-3BA3-3676-C389-74D0A1B584F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47119" y="1404781"/>
            <a:ext cx="528294" cy="612533"/>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050BD1CA-5425-65E2-EE74-FCE5548E663C}"/>
              </a:ext>
            </a:extLst>
          </p:cNvPr>
          <p:cNvGrpSpPr/>
          <p:nvPr/>
        </p:nvGrpSpPr>
        <p:grpSpPr>
          <a:xfrm>
            <a:off x="6330679" y="2463659"/>
            <a:ext cx="5121010" cy="3039337"/>
            <a:chOff x="6330679" y="2463659"/>
            <a:chExt cx="5121010" cy="3039337"/>
          </a:xfrm>
        </p:grpSpPr>
        <p:sp>
          <p:nvSpPr>
            <p:cNvPr id="33" name="Rectangle 32">
              <a:extLst>
                <a:ext uri="{FF2B5EF4-FFF2-40B4-BE49-F238E27FC236}">
                  <a16:creationId xmlns:a16="http://schemas.microsoft.com/office/drawing/2014/main" id="{EA327C97-87E1-064C-9AD8-A622060A948F}"/>
                </a:ext>
              </a:extLst>
            </p:cNvPr>
            <p:cNvSpPr/>
            <p:nvPr/>
          </p:nvSpPr>
          <p:spPr>
            <a:xfrm>
              <a:off x="8636805" y="2463659"/>
              <a:ext cx="2814884" cy="3039337"/>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lIns="252000" tIns="540000" rIns="108000" rtlCol="0" anchor="t" anchorCtr="0"/>
            <a:lstStyle/>
            <a:p>
              <a:pPr>
                <a:spcBef>
                  <a:spcPts val="600"/>
                </a:spcBef>
              </a:pPr>
              <a:r>
                <a:rPr lang="en-GB" sz="1300" dirty="0">
                  <a:solidFill>
                    <a:schemeClr val="bg1"/>
                  </a:solidFill>
                  <a:latin typeface="Montserrat" pitchFamily="2" charset="0"/>
                  <a:ea typeface="Roboto Condensed" panose="02000000000000000000" pitchFamily="2" charset="0"/>
                  <a:cs typeface="Open Sans SemiBold" panose="020B0706030804020204" pitchFamily="34" charset="0"/>
                </a:rPr>
                <a:t>In 2023 SMH had a service agreement with one of the world’s leading manufacturers of axial and centrifugal fans (TLT-Turbo) for repair and overhaul of their equipment serving customers all over the Kingdom of Saudi Arabia.</a:t>
              </a:r>
            </a:p>
          </p:txBody>
        </p:sp>
        <p:sp>
          <p:nvSpPr>
            <p:cNvPr id="21" name="Rectangle 20">
              <a:extLst>
                <a:ext uri="{FF2B5EF4-FFF2-40B4-BE49-F238E27FC236}">
                  <a16:creationId xmlns:a16="http://schemas.microsoft.com/office/drawing/2014/main" id="{4C1E12D9-3FE1-C3E8-3752-456F4B49533D}"/>
                </a:ext>
              </a:extLst>
            </p:cNvPr>
            <p:cNvSpPr/>
            <p:nvPr/>
          </p:nvSpPr>
          <p:spPr>
            <a:xfrm>
              <a:off x="6330679" y="2463659"/>
              <a:ext cx="2134082" cy="3039337"/>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00" dirty="0"/>
            </a:p>
          </p:txBody>
        </p:sp>
        <p:pic>
          <p:nvPicPr>
            <p:cNvPr id="27" name="Picture 26">
              <a:extLst>
                <a:ext uri="{FF2B5EF4-FFF2-40B4-BE49-F238E27FC236}">
                  <a16:creationId xmlns:a16="http://schemas.microsoft.com/office/drawing/2014/main" id="{B5C1E70B-EE9D-C703-48F3-68704DF91E4C}"/>
                </a:ext>
              </a:extLst>
            </p:cNvPr>
            <p:cNvPicPr>
              <a:picLocks noChangeAspect="1"/>
            </p:cNvPicPr>
            <p:nvPr/>
          </p:nvPicPr>
          <p:blipFill>
            <a:blip r:embed="rId8">
              <a:extLst>
                <a:ext uri="{28A0092B-C50C-407E-A947-70E740481C1C}">
                  <a14:useLocalDpi xmlns:a14="http://schemas.microsoft.com/office/drawing/2010/main" val="0"/>
                </a:ext>
              </a:extLst>
            </a:blip>
            <a:srcRect l="3196" r="2023"/>
            <a:stretch/>
          </p:blipFill>
          <p:spPr>
            <a:xfrm>
              <a:off x="6418905" y="2552139"/>
              <a:ext cx="1957630" cy="2862377"/>
            </a:xfrm>
            <a:prstGeom prst="rect">
              <a:avLst/>
            </a:prstGeom>
          </p:spPr>
        </p:pic>
      </p:grpSp>
      <p:grpSp>
        <p:nvGrpSpPr>
          <p:cNvPr id="5" name="Group 4">
            <a:extLst>
              <a:ext uri="{FF2B5EF4-FFF2-40B4-BE49-F238E27FC236}">
                <a16:creationId xmlns:a16="http://schemas.microsoft.com/office/drawing/2014/main" id="{5D3AF3BB-7D43-FE6B-27EA-D8CEAC4D3E81}"/>
              </a:ext>
            </a:extLst>
          </p:cNvPr>
          <p:cNvGrpSpPr/>
          <p:nvPr/>
        </p:nvGrpSpPr>
        <p:grpSpPr>
          <a:xfrm>
            <a:off x="13006607" y="0"/>
            <a:ext cx="4124446" cy="6858000"/>
            <a:chOff x="8067554" y="0"/>
            <a:chExt cx="4124446" cy="6858000"/>
          </a:xfrm>
        </p:grpSpPr>
        <p:pic>
          <p:nvPicPr>
            <p:cNvPr id="6" name="Picture 5" descr="A close-up of a metal gear&#10;&#10;AI-generated content may be incorrect.">
              <a:extLst>
                <a:ext uri="{FF2B5EF4-FFF2-40B4-BE49-F238E27FC236}">
                  <a16:creationId xmlns:a16="http://schemas.microsoft.com/office/drawing/2014/main" id="{961778AB-1C5B-79B2-3019-ADA1DC389D7A}"/>
                </a:ext>
              </a:extLst>
            </p:cNvPr>
            <p:cNvPicPr>
              <a:picLocks noChangeAspect="1"/>
            </p:cNvPicPr>
            <p:nvPr/>
          </p:nvPicPr>
          <p:blipFill>
            <a:blip r:embed="rId9">
              <a:extLst>
                <a:ext uri="{28A0092B-C50C-407E-A947-70E740481C1C}">
                  <a14:useLocalDpi xmlns:a14="http://schemas.microsoft.com/office/drawing/2010/main" val="0"/>
                </a:ext>
              </a:extLst>
            </a:blip>
            <a:srcRect l="7940" r="1849"/>
            <a:stretch>
              <a:fillRect/>
            </a:stretch>
          </p:blipFill>
          <p:spPr>
            <a:xfrm>
              <a:off x="8067554" y="0"/>
              <a:ext cx="4124446" cy="6858000"/>
            </a:xfrm>
            <a:custGeom>
              <a:avLst/>
              <a:gdLst>
                <a:gd name="connsiteX0" fmla="*/ 0 w 4124446"/>
                <a:gd name="connsiteY0" fmla="*/ 0 h 6858000"/>
                <a:gd name="connsiteX1" fmla="*/ 4124446 w 4124446"/>
                <a:gd name="connsiteY1" fmla="*/ 0 h 6858000"/>
                <a:gd name="connsiteX2" fmla="*/ 4124446 w 4124446"/>
                <a:gd name="connsiteY2" fmla="*/ 6858000 h 6858000"/>
                <a:gd name="connsiteX3" fmla="*/ 2212185 w 412444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124446" h="6858000">
                  <a:moveTo>
                    <a:pt x="0" y="0"/>
                  </a:moveTo>
                  <a:lnTo>
                    <a:pt x="4124446" y="0"/>
                  </a:lnTo>
                  <a:lnTo>
                    <a:pt x="4124446" y="6858000"/>
                  </a:lnTo>
                  <a:lnTo>
                    <a:pt x="2212185" y="6858000"/>
                  </a:lnTo>
                  <a:close/>
                </a:path>
              </a:pathLst>
            </a:custGeom>
          </p:spPr>
        </p:pic>
        <p:sp>
          <p:nvSpPr>
            <p:cNvPr id="9" name="Free-form: Shape 15">
              <a:extLst>
                <a:ext uri="{FF2B5EF4-FFF2-40B4-BE49-F238E27FC236}">
                  <a16:creationId xmlns:a16="http://schemas.microsoft.com/office/drawing/2014/main" id="{09872130-6DA5-80B1-1046-8921D2620BA3}"/>
                </a:ext>
              </a:extLst>
            </p:cNvPr>
            <p:cNvSpPr/>
            <p:nvPr/>
          </p:nvSpPr>
          <p:spPr>
            <a:xfrm flipH="1">
              <a:off x="8067554" y="0"/>
              <a:ext cx="4124446" cy="6858000"/>
            </a:xfrm>
            <a:custGeom>
              <a:avLst/>
              <a:gdLst>
                <a:gd name="connsiteX0" fmla="*/ 4124446 w 4124446"/>
                <a:gd name="connsiteY0" fmla="*/ 0 h 6858000"/>
                <a:gd name="connsiteX1" fmla="*/ 0 w 4124446"/>
                <a:gd name="connsiteY1" fmla="*/ 0 h 6858000"/>
                <a:gd name="connsiteX2" fmla="*/ 0 w 4124446"/>
                <a:gd name="connsiteY2" fmla="*/ 6858000 h 6858000"/>
                <a:gd name="connsiteX3" fmla="*/ 1912261 w 4124446"/>
                <a:gd name="connsiteY3" fmla="*/ 6858000 h 6858000"/>
                <a:gd name="connsiteX4" fmla="*/ 4124446 w 412444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446" h="6858000">
                  <a:moveTo>
                    <a:pt x="4124446" y="0"/>
                  </a:moveTo>
                  <a:lnTo>
                    <a:pt x="0" y="0"/>
                  </a:lnTo>
                  <a:lnTo>
                    <a:pt x="0" y="6858000"/>
                  </a:lnTo>
                  <a:lnTo>
                    <a:pt x="1912261" y="6858000"/>
                  </a:lnTo>
                  <a:lnTo>
                    <a:pt x="4124446" y="0"/>
                  </a:lnTo>
                  <a:close/>
                </a:path>
              </a:pathLst>
            </a:custGeom>
            <a:gradFill>
              <a:gsLst>
                <a:gs pos="81000">
                  <a:schemeClr val="tx1">
                    <a:alpha val="64000"/>
                  </a:schemeClr>
                </a:gs>
                <a:gs pos="14000">
                  <a:srgbClr val="C00000">
                    <a:alpha val="72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rIns="0" rtlCol="0" anchor="ctr">
              <a:noAutofit/>
            </a:bodyPr>
            <a:lstStyle/>
            <a:p>
              <a:pPr algn="ctr"/>
              <a:endParaRPr lang="en-US" sz="1600" b="1">
                <a:solidFill>
                  <a:schemeClr val="bg1"/>
                </a:solidFill>
                <a:latin typeface="Montserrat" panose="00000500000000000000" pitchFamily="2" charset="0"/>
                <a:ea typeface="Roboto Condensed" panose="02000000000000000000" pitchFamily="2" charset="0"/>
                <a:cs typeface="Open Sans SemiBold" panose="020B0706030804020204" pitchFamily="34" charset="0"/>
              </a:endParaRPr>
            </a:p>
          </p:txBody>
        </p:sp>
      </p:grpSp>
      <p:pic>
        <p:nvPicPr>
          <p:cNvPr id="23" name="Picture 22">
            <a:extLst>
              <a:ext uri="{FF2B5EF4-FFF2-40B4-BE49-F238E27FC236}">
                <a16:creationId xmlns:a16="http://schemas.microsoft.com/office/drawing/2014/main" id="{5B16FA60-6B19-1985-AA46-9458D510731E}"/>
              </a:ext>
            </a:extLst>
          </p:cNvPr>
          <p:cNvPicPr>
            <a:picLocks noChangeAspect="1"/>
          </p:cNvPicPr>
          <p:nvPr/>
        </p:nvPicPr>
        <p:blipFill>
          <a:blip r:embed="rId10">
            <a:extLst>
              <a:ext uri="{28A0092B-C50C-407E-A947-70E740481C1C}">
                <a14:useLocalDpi xmlns:a14="http://schemas.microsoft.com/office/drawing/2010/main" val="0"/>
              </a:ext>
            </a:extLst>
          </a:blip>
          <a:srcRect r="1880"/>
          <a:stretch>
            <a:fillRect/>
          </a:stretch>
        </p:blipFill>
        <p:spPr>
          <a:xfrm>
            <a:off x="790535" y="2550680"/>
            <a:ext cx="1988672" cy="2865295"/>
          </a:xfrm>
          <a:prstGeom prst="rect">
            <a:avLst/>
          </a:prstGeom>
        </p:spPr>
      </p:pic>
      <p:pic>
        <p:nvPicPr>
          <p:cNvPr id="3" name="Slide 58 Voiceover">
            <a:hlinkClick r:id="" action="ppaction://media"/>
            <a:extLst>
              <a:ext uri="{FF2B5EF4-FFF2-40B4-BE49-F238E27FC236}">
                <a16:creationId xmlns:a16="http://schemas.microsoft.com/office/drawing/2014/main" id="{CE7D4C18-8DF2-10BD-86BE-3D8DFE02F50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35342" y="7065042"/>
            <a:ext cx="487363" cy="487363"/>
          </a:xfrm>
          <a:prstGeom prst="rect">
            <a:avLst/>
          </a:prstGeom>
        </p:spPr>
      </p:pic>
    </p:spTree>
    <p:extLst>
      <p:ext uri="{BB962C8B-B14F-4D97-AF65-F5344CB8AC3E}">
        <p14:creationId xmlns:p14="http://schemas.microsoft.com/office/powerpoint/2010/main" val="3445024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9100">
        <p159:morph option="byObject"/>
      </p:transition>
    </mc:Choice>
    <mc:Fallback xmlns="">
      <p:transition spd="slow" advTm="291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53" fill="hold"/>
                                        <p:tgtEl>
                                          <p:spTgt spid="3"/>
                                        </p:tgtEl>
                                      </p:cBhvr>
                                    </p:cmd>
                                  </p:childTnLst>
                                </p:cTn>
                              </p:par>
                              <p:par>
                                <p:cTn id="7" presetID="10"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animEffect transition="in" filter="fade">
                                      <p:cBhvr>
                                        <p:cTn id="9" dur="1000"/>
                                        <p:tgtEl>
                                          <p:spTgt spid="18"/>
                                        </p:tgtEl>
                                      </p:cBhvr>
                                    </p:animEffect>
                                  </p:childTnLst>
                                </p:cTn>
                              </p:par>
                              <p:par>
                                <p:cTn id="10" presetID="10" presetClass="entr" presetSubtype="0" fill="hold" nodeType="with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1000"/>
                                        <p:tgtEl>
                                          <p:spTgt spid="19"/>
                                        </p:tgtEl>
                                      </p:cBhvr>
                                    </p:animEffect>
                                  </p:childTnLst>
                                </p:cTn>
                              </p:par>
                              <p:par>
                                <p:cTn id="13" presetID="10" presetClass="entr" presetSubtype="0" fill="hold"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1000"/>
                                        <p:tgtEl>
                                          <p:spTgt spid="2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7"/>
                                        </p:tgtEl>
                                        <p:attrNameLst>
                                          <p:attrName>style.visibility</p:attrName>
                                        </p:attrNameLst>
                                      </p:cBhvr>
                                      <p:to>
                                        <p:strVal val="visible"/>
                                      </p:to>
                                    </p:set>
                                    <p:animEffect transition="in" filter="fade">
                                      <p:cBhvr>
                                        <p:cTn id="18" dur="1000"/>
                                        <p:tgtEl>
                                          <p:spTgt spid="37"/>
                                        </p:tgtEl>
                                      </p:cBhvr>
                                    </p:animEffect>
                                  </p:childTnLst>
                                </p:cTn>
                              </p:par>
                              <p:par>
                                <p:cTn id="19" presetID="10" presetClass="entr" presetSubtype="0" fill="hold" nodeType="withEffect">
                                  <p:stCondLst>
                                    <p:cond delay="1370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childTnLst>
                                </p:cTn>
                              </p:par>
                              <p:par>
                                <p:cTn id="22" presetID="10" presetClass="entr" presetSubtype="0" fill="hold" nodeType="withEffect">
                                  <p:stCondLst>
                                    <p:cond delay="1370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1000"/>
                                        <p:tgtEl>
                                          <p:spTgt spid="25"/>
                                        </p:tgtEl>
                                      </p:cBhvr>
                                    </p:animEffect>
                                  </p:childTnLst>
                                </p:cTn>
                              </p:par>
                              <p:par>
                                <p:cTn id="25" presetID="10" presetClass="entr" presetSubtype="0" fill="hold" grpId="0" nodeType="withEffect">
                                  <p:stCondLst>
                                    <p:cond delay="1370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1000"/>
                                        <p:tgtEl>
                                          <p:spTgt spid="17"/>
                                        </p:tgtEl>
                                      </p:cBhvr>
                                    </p:animEffect>
                                  </p:childTnLst>
                                </p:cTn>
                              </p:par>
                              <p:par>
                                <p:cTn id="28" presetID="10" presetClass="entr" presetSubtype="0" fill="hold" nodeType="withEffect">
                                  <p:stCondLst>
                                    <p:cond delay="13700"/>
                                  </p:stCondLst>
                                  <p:childTnLst>
                                    <p:set>
                                      <p:cBhvr>
                                        <p:cTn id="29" dur="1" fill="hold">
                                          <p:stCondLst>
                                            <p:cond delay="0"/>
                                          </p:stCondLst>
                                        </p:cTn>
                                        <p:tgtEl>
                                          <p:spTgt spid="20"/>
                                        </p:tgtEl>
                                        <p:attrNameLst>
                                          <p:attrName>style.visibility</p:attrName>
                                        </p:attrNameLst>
                                      </p:cBhvr>
                                      <p:to>
                                        <p:strVal val="visible"/>
                                      </p:to>
                                    </p:set>
                                    <p:animEffect transition="in" filter="fade">
                                      <p:cBhvr>
                                        <p:cTn id="30" dur="1000"/>
                                        <p:tgtEl>
                                          <p:spTgt spid="20"/>
                                        </p:tgtEl>
                                      </p:cBhvr>
                                    </p:animEffect>
                                  </p:childTnLst>
                                </p:cTn>
                              </p:par>
                              <p:par>
                                <p:cTn id="31" presetID="10" presetClass="entr" presetSubtype="0" fill="hold" grpId="0" nodeType="withEffect">
                                  <p:stCondLst>
                                    <p:cond delay="1370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1000"/>
                                        <p:tgtEl>
                                          <p:spTgt spid="38"/>
                                        </p:tgtEl>
                                      </p:cBhvr>
                                    </p:animEffect>
                                  </p:childTnLst>
                                </p:cTn>
                              </p:par>
                              <p:par>
                                <p:cTn id="34" presetID="10" presetClass="entr" presetSubtype="0" fill="hold" grpId="0" nodeType="withEffect">
                                  <p:stCondLst>
                                    <p:cond delay="1000"/>
                                  </p:stCondLst>
                                  <p:childTnLst>
                                    <p:set>
                                      <p:cBhvr>
                                        <p:cTn id="35" dur="1" fill="hold">
                                          <p:stCondLst>
                                            <p:cond delay="0"/>
                                          </p:stCondLst>
                                        </p:cTn>
                                        <p:tgtEl>
                                          <p:spTgt spid="30"/>
                                        </p:tgtEl>
                                        <p:attrNameLst>
                                          <p:attrName>style.visibility</p:attrName>
                                        </p:attrNameLst>
                                      </p:cBhvr>
                                      <p:to>
                                        <p:strVal val="visible"/>
                                      </p:to>
                                    </p:set>
                                    <p:animEffect transition="in" filter="fade">
                                      <p:cBhvr>
                                        <p:cTn id="36" dur="1000"/>
                                        <p:tgtEl>
                                          <p:spTgt spid="30"/>
                                        </p:tgtEl>
                                      </p:cBhvr>
                                    </p:animEffect>
                                  </p:childTnLst>
                                </p:cTn>
                              </p:par>
                              <p:par>
                                <p:cTn id="37" presetID="10" presetClass="entr" presetSubtype="0" fill="hold" nodeType="withEffect">
                                  <p:stCondLst>
                                    <p:cond delay="1000"/>
                                  </p:stCondLst>
                                  <p:childTnLst>
                                    <p:set>
                                      <p:cBhvr>
                                        <p:cTn id="38" dur="1" fill="hold">
                                          <p:stCondLst>
                                            <p:cond delay="0"/>
                                          </p:stCondLst>
                                        </p:cTn>
                                        <p:tgtEl>
                                          <p:spTgt spid="23"/>
                                        </p:tgtEl>
                                        <p:attrNameLst>
                                          <p:attrName>style.visibility</p:attrName>
                                        </p:attrNameLst>
                                      </p:cBhvr>
                                      <p:to>
                                        <p:strVal val="visible"/>
                                      </p:to>
                                    </p:set>
                                    <p:animEffect transition="in" filter="fade">
                                      <p:cBhvr>
                                        <p:cTn id="39" dur="1000"/>
                                        <p:tgtEl>
                                          <p:spTgt spid="23"/>
                                        </p:tgtEl>
                                      </p:cBhvr>
                                    </p:animEffect>
                                  </p:childTnLst>
                                </p:cTn>
                              </p:par>
                              <p:par>
                                <p:cTn id="40" presetID="10" presetClass="entr" presetSubtype="0" fill="hold" grpId="0" nodeType="withEffect">
                                  <p:stCondLst>
                                    <p:cond delay="1000"/>
                                  </p:stCondLst>
                                  <p:childTnLst>
                                    <p:set>
                                      <p:cBhvr>
                                        <p:cTn id="41" dur="1" fill="hold">
                                          <p:stCondLst>
                                            <p:cond delay="0"/>
                                          </p:stCondLst>
                                        </p:cTn>
                                        <p:tgtEl>
                                          <p:spTgt spid="2"/>
                                        </p:tgtEl>
                                        <p:attrNameLst>
                                          <p:attrName>style.visibility</p:attrName>
                                        </p:attrNameLst>
                                      </p:cBhvr>
                                      <p:to>
                                        <p:strVal val="visible"/>
                                      </p:to>
                                    </p:set>
                                    <p:animEffect transition="in" filter="fade">
                                      <p:cBhvr>
                                        <p:cTn id="4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3"/>
                </p:tgtEl>
              </p:cMediaNode>
            </p:audio>
          </p:childTnLst>
        </p:cTn>
      </p:par>
    </p:tnLst>
    <p:bldLst>
      <p:bldP spid="37" grpId="0" animBg="1"/>
      <p:bldP spid="38" grpId="0" animBg="1"/>
      <p:bldP spid="2" grpId="0" animBg="1"/>
      <p:bldP spid="30" grpId="0" animBg="1"/>
      <p:bldP spid="18" grpId="0" animBg="1"/>
      <p:bldP spid="1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EE64A-E5F4-1D12-7705-5B95BA5FDE25}"/>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0973CDFE-BCDA-2D26-5D1E-049E46D0334C}"/>
              </a:ext>
            </a:extLst>
          </p:cNvPr>
          <p:cNvGrpSpPr/>
          <p:nvPr/>
        </p:nvGrpSpPr>
        <p:grpSpPr>
          <a:xfrm>
            <a:off x="4914899" y="3383754"/>
            <a:ext cx="7277101" cy="3637227"/>
            <a:chOff x="4914899" y="3383754"/>
            <a:chExt cx="7277101" cy="3637227"/>
          </a:xfrm>
        </p:grpSpPr>
        <p:sp>
          <p:nvSpPr>
            <p:cNvPr id="16" name="Free-form: Shape 15">
              <a:extLst>
                <a:ext uri="{FF2B5EF4-FFF2-40B4-BE49-F238E27FC236}">
                  <a16:creationId xmlns:a16="http://schemas.microsoft.com/office/drawing/2014/main" id="{E752ED98-F706-B71F-C1FC-F15D8636CB21}"/>
                </a:ext>
              </a:extLst>
            </p:cNvPr>
            <p:cNvSpPr/>
            <p:nvPr/>
          </p:nvSpPr>
          <p:spPr>
            <a:xfrm flipH="1">
              <a:off x="5303285" y="3383754"/>
              <a:ext cx="6888715" cy="3474246"/>
            </a:xfrm>
            <a:custGeom>
              <a:avLst/>
              <a:gdLst>
                <a:gd name="connsiteX0" fmla="*/ 0 w 6888715"/>
                <a:gd name="connsiteY0" fmla="*/ 0 h 3474246"/>
                <a:gd name="connsiteX1" fmla="*/ 0 w 6888715"/>
                <a:gd name="connsiteY1" fmla="*/ 3474246 h 3474246"/>
                <a:gd name="connsiteX2" fmla="*/ 6888715 w 6888715"/>
                <a:gd name="connsiteY2" fmla="*/ 3474246 h 3474246"/>
              </a:gdLst>
              <a:ahLst/>
              <a:cxnLst>
                <a:cxn ang="0">
                  <a:pos x="connsiteX0" y="connsiteY0"/>
                </a:cxn>
                <a:cxn ang="0">
                  <a:pos x="connsiteX1" y="connsiteY1"/>
                </a:cxn>
                <a:cxn ang="0">
                  <a:pos x="connsiteX2" y="connsiteY2"/>
                </a:cxn>
              </a:cxnLst>
              <a:rect l="l" t="t" r="r" b="b"/>
              <a:pathLst>
                <a:path w="6888715" h="3474246">
                  <a:moveTo>
                    <a:pt x="0" y="0"/>
                  </a:moveTo>
                  <a:lnTo>
                    <a:pt x="0" y="3474246"/>
                  </a:lnTo>
                  <a:lnTo>
                    <a:pt x="6888715" y="3474246"/>
                  </a:lnTo>
                  <a:close/>
                </a:path>
              </a:pathLst>
            </a:custGeom>
            <a:gradFill flip="none" rotWithShape="1">
              <a:gsLst>
                <a:gs pos="89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8">
              <a:extLst>
                <a:ext uri="{FF2B5EF4-FFF2-40B4-BE49-F238E27FC236}">
                  <a16:creationId xmlns:a16="http://schemas.microsoft.com/office/drawing/2014/main" id="{FDD68BDD-1037-0EB6-5B33-2165CF6DD1FD}"/>
                </a:ext>
              </a:extLst>
            </p:cNvPr>
            <p:cNvSpPr/>
            <p:nvPr/>
          </p:nvSpPr>
          <p:spPr>
            <a:xfrm rot="153394" flipH="1">
              <a:off x="4914899" y="3405139"/>
              <a:ext cx="7151292" cy="3615842"/>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1">
            <a:extLst>
              <a:ext uri="{FF2B5EF4-FFF2-40B4-BE49-F238E27FC236}">
                <a16:creationId xmlns:a16="http://schemas.microsoft.com/office/drawing/2014/main" id="{4CB4AA4F-AA82-57FD-EF48-C4F4D34ACEF5}"/>
              </a:ext>
            </a:extLst>
          </p:cNvPr>
          <p:cNvSpPr txBox="1">
            <a:spLocks/>
          </p:cNvSpPr>
          <p:nvPr/>
        </p:nvSpPr>
        <p:spPr>
          <a:xfrm>
            <a:off x="543215" y="666706"/>
            <a:ext cx="8595627" cy="4431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OEM Tie-up </a:t>
            </a:r>
          </a:p>
        </p:txBody>
      </p:sp>
      <p:pic>
        <p:nvPicPr>
          <p:cNvPr id="14" name="Picture 13">
            <a:extLst>
              <a:ext uri="{FF2B5EF4-FFF2-40B4-BE49-F238E27FC236}">
                <a16:creationId xmlns:a16="http://schemas.microsoft.com/office/drawing/2014/main" id="{DD7BBCF8-D237-2CA2-7238-E1FA3CC2F8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5" name="Picture 14">
            <a:extLst>
              <a:ext uri="{FF2B5EF4-FFF2-40B4-BE49-F238E27FC236}">
                <a16:creationId xmlns:a16="http://schemas.microsoft.com/office/drawing/2014/main" id="{C9D7BA28-A270-2990-5CD7-D54902E248F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
        <p:nvSpPr>
          <p:cNvPr id="8" name="Rectangle 7">
            <a:extLst>
              <a:ext uri="{FF2B5EF4-FFF2-40B4-BE49-F238E27FC236}">
                <a16:creationId xmlns:a16="http://schemas.microsoft.com/office/drawing/2014/main" id="{4A7EC974-F6A5-FE4A-762A-28A3E19AEA02}"/>
              </a:ext>
            </a:extLst>
          </p:cNvPr>
          <p:cNvSpPr/>
          <p:nvPr/>
        </p:nvSpPr>
        <p:spPr>
          <a:xfrm>
            <a:off x="542143" y="1274200"/>
            <a:ext cx="6276346" cy="491709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1" name="Straight Connector 10">
            <a:extLst>
              <a:ext uri="{FF2B5EF4-FFF2-40B4-BE49-F238E27FC236}">
                <a16:creationId xmlns:a16="http://schemas.microsoft.com/office/drawing/2014/main" id="{7729F5CE-DB7C-C13F-4659-3CB011AF1EFB}"/>
              </a:ext>
            </a:extLst>
          </p:cNvPr>
          <p:cNvCxnSpPr>
            <a:cxnSpLocks/>
          </p:cNvCxnSpPr>
          <p:nvPr/>
        </p:nvCxnSpPr>
        <p:spPr>
          <a:xfrm>
            <a:off x="542143" y="2147948"/>
            <a:ext cx="5044569" cy="0"/>
          </a:xfrm>
          <a:prstGeom prst="line">
            <a:avLst/>
          </a:prstGeom>
          <a:ln>
            <a:solidFill>
              <a:srgbClr val="9E0000"/>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BCEC8BE1-244F-21D4-CBBE-AE31C846761A}"/>
              </a:ext>
            </a:extLst>
          </p:cNvPr>
          <p:cNvSpPr/>
          <p:nvPr/>
        </p:nvSpPr>
        <p:spPr>
          <a:xfrm>
            <a:off x="1036164" y="2601524"/>
            <a:ext cx="5288305" cy="3039337"/>
          </a:xfrm>
          <a:prstGeom prst="rect">
            <a:avLst/>
          </a:prstGeom>
          <a:solidFill>
            <a:srgbClr val="9E0000"/>
          </a:solidFill>
          <a:ln>
            <a:noFill/>
          </a:ln>
        </p:spPr>
        <p:style>
          <a:lnRef idx="2">
            <a:schemeClr val="accent1">
              <a:shade val="15000"/>
            </a:schemeClr>
          </a:lnRef>
          <a:fillRef idx="1">
            <a:schemeClr val="accent1"/>
          </a:fillRef>
          <a:effectRef idx="0">
            <a:schemeClr val="accent1"/>
          </a:effectRef>
          <a:fontRef idx="minor">
            <a:schemeClr val="lt1"/>
          </a:fontRef>
        </p:style>
        <p:txBody>
          <a:bodyPr lIns="252000" tIns="540000" rIns="252000" bIns="0" rtlCol="0" anchor="t" anchorCtr="0"/>
          <a:lstStyle/>
          <a:p>
            <a:pPr>
              <a:spcBef>
                <a:spcPts val="600"/>
              </a:spcBef>
            </a:pPr>
            <a:r>
              <a:rPr lang="en-US" sz="1400" dirty="0">
                <a:solidFill>
                  <a:schemeClr val="bg1"/>
                </a:solidFill>
                <a:latin typeface="Montserrat" pitchFamily="2" charset="0"/>
                <a:ea typeface="Roboto Condensed" panose="02000000000000000000" pitchFamily="2" charset="0"/>
                <a:cs typeface="Open Sans SemiBold" panose="020B0706030804020204" pitchFamily="34" charset="0"/>
              </a:rPr>
              <a:t>SMH recently associated with Cryostar world’s leading manufacturers of  cryogenic equipment as Authorized service partner for or repair and overhaul of for their cryogenic pumps and Turbo Expanders in Kingdom of Saudi Arabia.</a:t>
            </a:r>
            <a:endParaRPr lang="en-GB" sz="1400" dirty="0">
              <a:solidFill>
                <a:schemeClr val="bg1"/>
              </a:solidFill>
              <a:latin typeface="Montserrat" pitchFamily="2" charset="0"/>
              <a:ea typeface="Roboto Condensed" panose="02000000000000000000" pitchFamily="2" charset="0"/>
              <a:cs typeface="Open Sans SemiBold" panose="020B0706030804020204" pitchFamily="34" charset="0"/>
            </a:endParaRPr>
          </a:p>
        </p:txBody>
      </p:sp>
      <p:sp>
        <p:nvSpPr>
          <p:cNvPr id="26" name="Rectangle 25">
            <a:extLst>
              <a:ext uri="{FF2B5EF4-FFF2-40B4-BE49-F238E27FC236}">
                <a16:creationId xmlns:a16="http://schemas.microsoft.com/office/drawing/2014/main" id="{0757BC87-B162-489D-32DD-3174FBF95E61}"/>
              </a:ext>
            </a:extLst>
          </p:cNvPr>
          <p:cNvSpPr/>
          <p:nvPr/>
        </p:nvSpPr>
        <p:spPr>
          <a:xfrm>
            <a:off x="2699651" y="1274200"/>
            <a:ext cx="4118838" cy="884800"/>
          </a:xfrm>
          <a:prstGeom prst="rect">
            <a:avLst/>
          </a:prstGeom>
          <a:gradFill>
            <a:gsLst>
              <a:gs pos="84000">
                <a:schemeClr val="tx1"/>
              </a:gs>
              <a:gs pos="0">
                <a:srgbClr val="C00000"/>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solidFill>
                  <a:schemeClr val="bg1"/>
                </a:solidFill>
                <a:latin typeface="Montserrat" panose="00000500000000000000" pitchFamily="2" charset="0"/>
                <a:ea typeface="Roboto Condensed" panose="02000000000000000000" pitchFamily="2" charset="0"/>
                <a:cs typeface="Open Sans SemiBold" panose="020B0706030804020204" pitchFamily="34" charset="0"/>
              </a:rPr>
              <a:t>Cryostar</a:t>
            </a:r>
          </a:p>
        </p:txBody>
      </p:sp>
      <p:pic>
        <p:nvPicPr>
          <p:cNvPr id="1026" name="Picture 2" descr="Expert Cryogenic Pumps &amp; Industrial Solutions | Cryostar">
            <a:extLst>
              <a:ext uri="{FF2B5EF4-FFF2-40B4-BE49-F238E27FC236}">
                <a16:creationId xmlns:a16="http://schemas.microsoft.com/office/drawing/2014/main" id="{59D7E772-88A3-01E9-44A0-9B283D19D71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730" t="10270" r="52298" b="10799"/>
          <a:stretch>
            <a:fillRect/>
          </a:stretch>
        </p:blipFill>
        <p:spPr bwMode="auto">
          <a:xfrm>
            <a:off x="1384544" y="1340864"/>
            <a:ext cx="802981" cy="751473"/>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59 Voiceover">
            <a:hlinkClick r:id="" action="ppaction://media"/>
            <a:extLst>
              <a:ext uri="{FF2B5EF4-FFF2-40B4-BE49-F238E27FC236}">
                <a16:creationId xmlns:a16="http://schemas.microsoft.com/office/drawing/2014/main" id="{2FDEF7BB-5DE1-CCC3-F7BB-299CEB1F9F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50863" y="7065042"/>
            <a:ext cx="487363" cy="487363"/>
          </a:xfrm>
          <a:prstGeom prst="rect">
            <a:avLst/>
          </a:prstGeom>
        </p:spPr>
      </p:pic>
    </p:spTree>
    <p:extLst>
      <p:ext uri="{BB962C8B-B14F-4D97-AF65-F5344CB8AC3E}">
        <p14:creationId xmlns:p14="http://schemas.microsoft.com/office/powerpoint/2010/main" val="14086303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3000">
        <p159:morph option="byObject"/>
      </p:transition>
    </mc:Choice>
    <mc:Fallback>
      <p:transition spd="slow" advTm="1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77"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26"/>
                                        </p:tgtEl>
                                        <p:attrNameLst>
                                          <p:attrName>style.visibility</p:attrName>
                                        </p:attrNameLst>
                                      </p:cBhvr>
                                      <p:to>
                                        <p:strVal val="visible"/>
                                      </p:to>
                                    </p:set>
                                    <p:animEffect transition="in" filter="fade">
                                      <p:cBhvr>
                                        <p:cTn id="9" dur="1000"/>
                                        <p:tgtEl>
                                          <p:spTgt spid="26"/>
                                        </p:tgtEl>
                                      </p:cBhvr>
                                    </p:animEffect>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fade">
                                      <p:cBhvr>
                                        <p:cTn id="18" dur="1000"/>
                                        <p:tgtEl>
                                          <p:spTgt spid="1026"/>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1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bldLst>
      <p:bldP spid="8" grpId="0" animBg="1"/>
      <p:bldP spid="24" grpId="0" animBg="1"/>
      <p:bldP spid="26"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B665D-7CA5-3D1A-C0DE-FAADC017EB31}"/>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C1A0EA8A-FBB0-BE3E-1384-E835EF8A98B4}"/>
              </a:ext>
            </a:extLst>
          </p:cNvPr>
          <p:cNvGrpSpPr/>
          <p:nvPr/>
        </p:nvGrpSpPr>
        <p:grpSpPr>
          <a:xfrm>
            <a:off x="4914899" y="3280625"/>
            <a:ext cx="7481585" cy="3740356"/>
            <a:chOff x="4914899" y="3280625"/>
            <a:chExt cx="7481585" cy="3740356"/>
          </a:xfrm>
        </p:grpSpPr>
        <p:sp>
          <p:nvSpPr>
            <p:cNvPr id="3" name="Right Triangle 2">
              <a:extLst>
                <a:ext uri="{FF2B5EF4-FFF2-40B4-BE49-F238E27FC236}">
                  <a16:creationId xmlns:a16="http://schemas.microsoft.com/office/drawing/2014/main" id="{D18C8EFC-CA79-F2CD-044C-8CFBB84D35FA}"/>
                </a:ext>
              </a:extLst>
            </p:cNvPr>
            <p:cNvSpPr/>
            <p:nvPr/>
          </p:nvSpPr>
          <p:spPr>
            <a:xfrm flipH="1">
              <a:off x="5303285" y="3280625"/>
              <a:ext cx="7093199" cy="3577375"/>
            </a:xfrm>
            <a:prstGeom prst="rtTriangle">
              <a:avLst/>
            </a:prstGeom>
            <a:gradFill flip="none" rotWithShape="1">
              <a:gsLst>
                <a:gs pos="89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8">
              <a:extLst>
                <a:ext uri="{FF2B5EF4-FFF2-40B4-BE49-F238E27FC236}">
                  <a16:creationId xmlns:a16="http://schemas.microsoft.com/office/drawing/2014/main" id="{CF0D6AAC-BD1C-5426-DFFE-94CAB0D39383}"/>
                </a:ext>
              </a:extLst>
            </p:cNvPr>
            <p:cNvSpPr/>
            <p:nvPr/>
          </p:nvSpPr>
          <p:spPr>
            <a:xfrm rot="153394" flipH="1">
              <a:off x="4914899" y="3405139"/>
              <a:ext cx="7151292" cy="3615842"/>
            </a:xfrm>
            <a:custGeom>
              <a:avLst/>
              <a:gdLst>
                <a:gd name="connsiteX0" fmla="*/ 4547790 w 11247045"/>
                <a:gd name="connsiteY0" fmla="*/ 2299457 h 5686738"/>
                <a:gd name="connsiteX1" fmla="*/ 11247045 w 11247045"/>
                <a:gd name="connsiteY1" fmla="*/ 5686738 h 5686738"/>
                <a:gd name="connsiteX2" fmla="*/ 10367525 w 11247045"/>
                <a:gd name="connsiteY2" fmla="*/ 5647467 h 5686738"/>
                <a:gd name="connsiteX3" fmla="*/ 0 w 11247045"/>
                <a:gd name="connsiteY3" fmla="*/ 0 h 5686738"/>
                <a:gd name="connsiteX4" fmla="*/ 210 w 11247045"/>
                <a:gd name="connsiteY4" fmla="*/ 106 h 5686738"/>
                <a:gd name="connsiteX5" fmla="*/ 0 w 11247045"/>
                <a:gd name="connsiteY5" fmla="*/ 3999 h 5686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47045" h="5686738">
                  <a:moveTo>
                    <a:pt x="4547790" y="2299457"/>
                  </a:moveTo>
                  <a:lnTo>
                    <a:pt x="11247045" y="5686738"/>
                  </a:lnTo>
                  <a:lnTo>
                    <a:pt x="10367525" y="5647467"/>
                  </a:lnTo>
                  <a:close/>
                  <a:moveTo>
                    <a:pt x="0" y="0"/>
                  </a:moveTo>
                  <a:lnTo>
                    <a:pt x="210" y="106"/>
                  </a:lnTo>
                  <a:lnTo>
                    <a:pt x="0" y="3999"/>
                  </a:lnTo>
                  <a:close/>
                </a:path>
              </a:pathLst>
            </a:custGeom>
            <a:gradFill>
              <a:gsLst>
                <a:gs pos="100000">
                  <a:schemeClr val="tx1"/>
                </a:gs>
                <a:gs pos="57000">
                  <a:srgbClr val="C00000">
                    <a:alpha val="86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1">
            <a:extLst>
              <a:ext uri="{FF2B5EF4-FFF2-40B4-BE49-F238E27FC236}">
                <a16:creationId xmlns:a16="http://schemas.microsoft.com/office/drawing/2014/main" id="{4D10D77E-BBA2-046E-C532-7B52A0FBC985}"/>
              </a:ext>
            </a:extLst>
          </p:cNvPr>
          <p:cNvSpPr txBox="1">
            <a:spLocks/>
          </p:cNvSpPr>
          <p:nvPr/>
        </p:nvSpPr>
        <p:spPr>
          <a:xfrm>
            <a:off x="543215" y="665934"/>
            <a:ext cx="11132847" cy="443198"/>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Appreciation Certificates</a:t>
            </a:r>
          </a:p>
        </p:txBody>
      </p:sp>
      <p:grpSp>
        <p:nvGrpSpPr>
          <p:cNvPr id="11" name="Group 10">
            <a:extLst>
              <a:ext uri="{FF2B5EF4-FFF2-40B4-BE49-F238E27FC236}">
                <a16:creationId xmlns:a16="http://schemas.microsoft.com/office/drawing/2014/main" id="{ADB353FE-E612-F983-A88F-32788466B5FE}"/>
              </a:ext>
            </a:extLst>
          </p:cNvPr>
          <p:cNvGrpSpPr/>
          <p:nvPr/>
        </p:nvGrpSpPr>
        <p:grpSpPr>
          <a:xfrm>
            <a:off x="550863" y="1270635"/>
            <a:ext cx="11090275" cy="4926978"/>
            <a:chOff x="550863" y="1270635"/>
            <a:chExt cx="11090275" cy="4926978"/>
          </a:xfrm>
        </p:grpSpPr>
        <p:sp>
          <p:nvSpPr>
            <p:cNvPr id="20" name="Rectangle 19">
              <a:extLst>
                <a:ext uri="{FF2B5EF4-FFF2-40B4-BE49-F238E27FC236}">
                  <a16:creationId xmlns:a16="http://schemas.microsoft.com/office/drawing/2014/main" id="{EA510310-9390-7D5C-D591-2395915CFEED}"/>
                </a:ext>
              </a:extLst>
            </p:cNvPr>
            <p:cNvSpPr/>
            <p:nvPr/>
          </p:nvSpPr>
          <p:spPr>
            <a:xfrm>
              <a:off x="550863" y="1270635"/>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Rectangle 20">
              <a:extLst>
                <a:ext uri="{FF2B5EF4-FFF2-40B4-BE49-F238E27FC236}">
                  <a16:creationId xmlns:a16="http://schemas.microsoft.com/office/drawing/2014/main" id="{669F3CA5-F882-2F8B-D208-89291CEFF1E9}"/>
                </a:ext>
              </a:extLst>
            </p:cNvPr>
            <p:cNvSpPr/>
            <p:nvPr/>
          </p:nvSpPr>
          <p:spPr>
            <a:xfrm>
              <a:off x="2789911" y="1270635"/>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Rectangle 21">
              <a:extLst>
                <a:ext uri="{FF2B5EF4-FFF2-40B4-BE49-F238E27FC236}">
                  <a16:creationId xmlns:a16="http://schemas.microsoft.com/office/drawing/2014/main" id="{35A37FCA-0529-5268-65EB-BBB88342A107}"/>
                </a:ext>
              </a:extLst>
            </p:cNvPr>
            <p:cNvSpPr/>
            <p:nvPr/>
          </p:nvSpPr>
          <p:spPr>
            <a:xfrm>
              <a:off x="5028959" y="1270635"/>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 name="Rectangle 1">
              <a:extLst>
                <a:ext uri="{FF2B5EF4-FFF2-40B4-BE49-F238E27FC236}">
                  <a16:creationId xmlns:a16="http://schemas.microsoft.com/office/drawing/2014/main" id="{1FA7E478-B968-36C8-B1B1-75623C18DEBE}"/>
                </a:ext>
              </a:extLst>
            </p:cNvPr>
            <p:cNvSpPr/>
            <p:nvPr/>
          </p:nvSpPr>
          <p:spPr>
            <a:xfrm>
              <a:off x="7268007" y="1270635"/>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Rectangle 4">
              <a:extLst>
                <a:ext uri="{FF2B5EF4-FFF2-40B4-BE49-F238E27FC236}">
                  <a16:creationId xmlns:a16="http://schemas.microsoft.com/office/drawing/2014/main" id="{4156609C-40EF-3279-3E11-37C3BE6F8E27}"/>
                </a:ext>
              </a:extLst>
            </p:cNvPr>
            <p:cNvSpPr/>
            <p:nvPr/>
          </p:nvSpPr>
          <p:spPr>
            <a:xfrm>
              <a:off x="9507056" y="1270635"/>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0" name="Rectangle 49">
              <a:extLst>
                <a:ext uri="{FF2B5EF4-FFF2-40B4-BE49-F238E27FC236}">
                  <a16:creationId xmlns:a16="http://schemas.microsoft.com/office/drawing/2014/main" id="{306EEF41-808D-FAD2-62CF-26EC848F2FD7}"/>
                </a:ext>
              </a:extLst>
            </p:cNvPr>
            <p:cNvSpPr/>
            <p:nvPr/>
          </p:nvSpPr>
          <p:spPr>
            <a:xfrm>
              <a:off x="550863" y="2948946"/>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1" name="Rectangle 50">
              <a:extLst>
                <a:ext uri="{FF2B5EF4-FFF2-40B4-BE49-F238E27FC236}">
                  <a16:creationId xmlns:a16="http://schemas.microsoft.com/office/drawing/2014/main" id="{3CA7C438-0B7F-E6A3-58BC-C55A87596086}"/>
                </a:ext>
              </a:extLst>
            </p:cNvPr>
            <p:cNvSpPr/>
            <p:nvPr/>
          </p:nvSpPr>
          <p:spPr>
            <a:xfrm>
              <a:off x="2789911" y="2948946"/>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2" name="Rectangle 51">
              <a:extLst>
                <a:ext uri="{FF2B5EF4-FFF2-40B4-BE49-F238E27FC236}">
                  <a16:creationId xmlns:a16="http://schemas.microsoft.com/office/drawing/2014/main" id="{89410AED-A761-A180-3906-4510FC91FA6F}"/>
                </a:ext>
              </a:extLst>
            </p:cNvPr>
            <p:cNvSpPr/>
            <p:nvPr/>
          </p:nvSpPr>
          <p:spPr>
            <a:xfrm>
              <a:off x="5028959" y="2948946"/>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3" name="Rectangle 52">
              <a:extLst>
                <a:ext uri="{FF2B5EF4-FFF2-40B4-BE49-F238E27FC236}">
                  <a16:creationId xmlns:a16="http://schemas.microsoft.com/office/drawing/2014/main" id="{693B040B-0A9B-A953-8DA9-DCCE1DA490BA}"/>
                </a:ext>
              </a:extLst>
            </p:cNvPr>
            <p:cNvSpPr/>
            <p:nvPr/>
          </p:nvSpPr>
          <p:spPr>
            <a:xfrm>
              <a:off x="7268007" y="2948946"/>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4" name="Rectangle 53">
              <a:extLst>
                <a:ext uri="{FF2B5EF4-FFF2-40B4-BE49-F238E27FC236}">
                  <a16:creationId xmlns:a16="http://schemas.microsoft.com/office/drawing/2014/main" id="{A6BC05BE-16C7-EE69-F83F-C787B163C2A9}"/>
                </a:ext>
              </a:extLst>
            </p:cNvPr>
            <p:cNvSpPr/>
            <p:nvPr/>
          </p:nvSpPr>
          <p:spPr>
            <a:xfrm>
              <a:off x="9507056" y="2948946"/>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5" name="Rectangle 54">
              <a:extLst>
                <a:ext uri="{FF2B5EF4-FFF2-40B4-BE49-F238E27FC236}">
                  <a16:creationId xmlns:a16="http://schemas.microsoft.com/office/drawing/2014/main" id="{7E3E490A-6A78-9699-835C-AD96EFB99C9A}"/>
                </a:ext>
              </a:extLst>
            </p:cNvPr>
            <p:cNvSpPr/>
            <p:nvPr/>
          </p:nvSpPr>
          <p:spPr>
            <a:xfrm>
              <a:off x="550863" y="4627258"/>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6" name="Rectangle 55">
              <a:extLst>
                <a:ext uri="{FF2B5EF4-FFF2-40B4-BE49-F238E27FC236}">
                  <a16:creationId xmlns:a16="http://schemas.microsoft.com/office/drawing/2014/main" id="{B13F18AF-67C2-CCF3-BA29-9BAF16AF1E9A}"/>
                </a:ext>
              </a:extLst>
            </p:cNvPr>
            <p:cNvSpPr/>
            <p:nvPr/>
          </p:nvSpPr>
          <p:spPr>
            <a:xfrm>
              <a:off x="2789911" y="4627258"/>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7" name="Rectangle 56">
              <a:extLst>
                <a:ext uri="{FF2B5EF4-FFF2-40B4-BE49-F238E27FC236}">
                  <a16:creationId xmlns:a16="http://schemas.microsoft.com/office/drawing/2014/main" id="{4C677FDF-DBF1-AACA-53FB-3EA9D81E79FA}"/>
                </a:ext>
              </a:extLst>
            </p:cNvPr>
            <p:cNvSpPr/>
            <p:nvPr/>
          </p:nvSpPr>
          <p:spPr>
            <a:xfrm>
              <a:off x="5028959" y="4627258"/>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8" name="Rectangle 57">
              <a:extLst>
                <a:ext uri="{FF2B5EF4-FFF2-40B4-BE49-F238E27FC236}">
                  <a16:creationId xmlns:a16="http://schemas.microsoft.com/office/drawing/2014/main" id="{8362AB86-AC45-BE9E-3EDA-D93FC8A799B9}"/>
                </a:ext>
              </a:extLst>
            </p:cNvPr>
            <p:cNvSpPr/>
            <p:nvPr/>
          </p:nvSpPr>
          <p:spPr>
            <a:xfrm>
              <a:off x="7268007" y="4627258"/>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9" name="Rectangle 58">
              <a:extLst>
                <a:ext uri="{FF2B5EF4-FFF2-40B4-BE49-F238E27FC236}">
                  <a16:creationId xmlns:a16="http://schemas.microsoft.com/office/drawing/2014/main" id="{1089BD89-0429-8E8A-5AE4-0AC991987F0C}"/>
                </a:ext>
              </a:extLst>
            </p:cNvPr>
            <p:cNvSpPr/>
            <p:nvPr/>
          </p:nvSpPr>
          <p:spPr>
            <a:xfrm>
              <a:off x="9507056" y="4627258"/>
              <a:ext cx="2134082" cy="1570355"/>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7" name="Picture 26">
              <a:extLst>
                <a:ext uri="{FF2B5EF4-FFF2-40B4-BE49-F238E27FC236}">
                  <a16:creationId xmlns:a16="http://schemas.microsoft.com/office/drawing/2014/main" id="{1C9F6F4B-A85B-2FA8-5B6C-2D54C90FDF8A}"/>
                </a:ext>
              </a:extLst>
            </p:cNvPr>
            <p:cNvPicPr>
              <a:picLocks noChangeAspect="1"/>
            </p:cNvPicPr>
            <p:nvPr/>
          </p:nvPicPr>
          <p:blipFill rotWithShape="1">
            <a:blip r:embed="rId4"/>
            <a:srcRect l="19760" t="14341" r="21106" b="8441"/>
            <a:stretch/>
          </p:blipFill>
          <p:spPr>
            <a:xfrm>
              <a:off x="2955393" y="3122445"/>
              <a:ext cx="1803118" cy="1223357"/>
            </a:xfrm>
            <a:prstGeom prst="rect">
              <a:avLst/>
            </a:prstGeom>
            <a:ln>
              <a:noFill/>
            </a:ln>
          </p:spPr>
        </p:pic>
        <p:pic>
          <p:nvPicPr>
            <p:cNvPr id="29" name="Picture 28">
              <a:extLst>
                <a:ext uri="{FF2B5EF4-FFF2-40B4-BE49-F238E27FC236}">
                  <a16:creationId xmlns:a16="http://schemas.microsoft.com/office/drawing/2014/main" id="{56FCE942-9C30-7FFF-CD29-6CEC611E89F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0998" y="3122445"/>
              <a:ext cx="1768101" cy="1223357"/>
            </a:xfrm>
            <a:prstGeom prst="rect">
              <a:avLst/>
            </a:prstGeom>
            <a:ln>
              <a:noFill/>
            </a:ln>
          </p:spPr>
        </p:pic>
        <p:pic>
          <p:nvPicPr>
            <p:cNvPr id="31" name="Picture 30">
              <a:extLst>
                <a:ext uri="{FF2B5EF4-FFF2-40B4-BE49-F238E27FC236}">
                  <a16:creationId xmlns:a16="http://schemas.microsoft.com/office/drawing/2014/main" id="{66DAB689-8B6A-6C71-7F18-5FAAF2298C07}"/>
                </a:ext>
              </a:extLst>
            </p:cNvPr>
            <p:cNvPicPr>
              <a:picLocks noChangeAspect="1"/>
            </p:cNvPicPr>
            <p:nvPr/>
          </p:nvPicPr>
          <p:blipFill>
            <a:blip r:embed="rId6" cstate="print"/>
            <a:stretch>
              <a:fillRect/>
            </a:stretch>
          </p:blipFill>
          <p:spPr>
            <a:xfrm>
              <a:off x="5157230" y="3122445"/>
              <a:ext cx="1877540" cy="1223356"/>
            </a:xfrm>
            <a:prstGeom prst="rect">
              <a:avLst/>
            </a:prstGeom>
            <a:noFill/>
            <a:ln>
              <a:noFill/>
            </a:ln>
            <a:effectLst/>
          </p:spPr>
        </p:pic>
        <p:pic>
          <p:nvPicPr>
            <p:cNvPr id="34" name="Picture 33">
              <a:extLst>
                <a:ext uri="{FF2B5EF4-FFF2-40B4-BE49-F238E27FC236}">
                  <a16:creationId xmlns:a16="http://schemas.microsoft.com/office/drawing/2014/main" id="{DD9F245A-E705-AB80-0451-1F131AC91F78}"/>
                </a:ext>
              </a:extLst>
            </p:cNvPr>
            <p:cNvPicPr>
              <a:picLocks noChangeAspect="1"/>
            </p:cNvPicPr>
            <p:nvPr/>
          </p:nvPicPr>
          <p:blipFill rotWithShape="1">
            <a:blip r:embed="rId7"/>
            <a:srcRect l="23366" t="15623" r="23125" b="13853"/>
            <a:stretch/>
          </p:blipFill>
          <p:spPr>
            <a:xfrm>
              <a:off x="2907832" y="4800757"/>
              <a:ext cx="1898241" cy="1223356"/>
            </a:xfrm>
            <a:prstGeom prst="rect">
              <a:avLst/>
            </a:prstGeom>
            <a:ln>
              <a:noFill/>
            </a:ln>
          </p:spPr>
        </p:pic>
        <p:pic>
          <p:nvPicPr>
            <p:cNvPr id="37" name="Picture 36">
              <a:extLst>
                <a:ext uri="{FF2B5EF4-FFF2-40B4-BE49-F238E27FC236}">
                  <a16:creationId xmlns:a16="http://schemas.microsoft.com/office/drawing/2014/main" id="{5063DAB2-55D7-B103-1A87-BA9B174C3995}"/>
                </a:ext>
              </a:extLst>
            </p:cNvPr>
            <p:cNvPicPr>
              <a:picLocks noChangeAspect="1"/>
            </p:cNvPicPr>
            <p:nvPr/>
          </p:nvPicPr>
          <p:blipFill rotWithShape="1">
            <a:blip r:embed="rId8"/>
            <a:srcRect l="33029" t="12545" r="33942" b="7928"/>
            <a:stretch/>
          </p:blipFill>
          <p:spPr>
            <a:xfrm>
              <a:off x="939401" y="3122445"/>
              <a:ext cx="1357006" cy="1223356"/>
            </a:xfrm>
            <a:prstGeom prst="rect">
              <a:avLst/>
            </a:prstGeom>
            <a:ln>
              <a:noFill/>
            </a:ln>
          </p:spPr>
        </p:pic>
        <p:pic>
          <p:nvPicPr>
            <p:cNvPr id="40" name="Picture 39">
              <a:extLst>
                <a:ext uri="{FF2B5EF4-FFF2-40B4-BE49-F238E27FC236}">
                  <a16:creationId xmlns:a16="http://schemas.microsoft.com/office/drawing/2014/main" id="{5A2CF805-ABDC-EF55-9F54-71A9A6552F6C}"/>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t="4751" b="4459"/>
            <a:stretch/>
          </p:blipFill>
          <p:spPr>
            <a:xfrm rot="16200000">
              <a:off x="9972197" y="1114896"/>
              <a:ext cx="1203800" cy="1881833"/>
            </a:xfrm>
            <a:prstGeom prst="rect">
              <a:avLst/>
            </a:prstGeom>
            <a:ln>
              <a:noFill/>
            </a:ln>
          </p:spPr>
        </p:pic>
        <p:pic>
          <p:nvPicPr>
            <p:cNvPr id="46" name="Picture 45">
              <a:extLst>
                <a:ext uri="{FF2B5EF4-FFF2-40B4-BE49-F238E27FC236}">
                  <a16:creationId xmlns:a16="http://schemas.microsoft.com/office/drawing/2014/main" id="{7854CA99-9D29-FB98-D5E0-01C4C49C34AA}"/>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rot="16200000">
              <a:off x="3255053" y="1230656"/>
              <a:ext cx="1203799" cy="1650312"/>
            </a:xfrm>
            <a:prstGeom prst="rect">
              <a:avLst/>
            </a:prstGeom>
            <a:ln>
              <a:noFill/>
            </a:ln>
          </p:spPr>
        </p:pic>
        <p:pic>
          <p:nvPicPr>
            <p:cNvPr id="47" name="Picture 46">
              <a:extLst>
                <a:ext uri="{FF2B5EF4-FFF2-40B4-BE49-F238E27FC236}">
                  <a16:creationId xmlns:a16="http://schemas.microsoft.com/office/drawing/2014/main" id="{0709E6D0-D8DB-9221-0667-614BA29278B7}"/>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5186857" y="1453913"/>
              <a:ext cx="1818287" cy="1203799"/>
            </a:xfrm>
            <a:prstGeom prst="rect">
              <a:avLst/>
            </a:prstGeom>
            <a:noFill/>
            <a:ln>
              <a:noFill/>
            </a:ln>
            <a:effectLst/>
          </p:spPr>
        </p:pic>
        <p:pic>
          <p:nvPicPr>
            <p:cNvPr id="48" name="Picture 47">
              <a:extLst>
                <a:ext uri="{FF2B5EF4-FFF2-40B4-BE49-F238E27FC236}">
                  <a16:creationId xmlns:a16="http://schemas.microsoft.com/office/drawing/2014/main" id="{6980B829-9AD7-56A4-850D-56F15D426E1B}"/>
                </a:ext>
              </a:extLst>
            </p:cNvPr>
            <p:cNvPicPr>
              <a:picLocks noChangeAspect="1"/>
            </p:cNvPicPr>
            <p:nvPr/>
          </p:nvPicPr>
          <p:blipFill rotWithShape="1">
            <a:blip r:embed="rId12"/>
            <a:srcRect l="21202" t="10236" r="20096" b="7929"/>
            <a:stretch/>
          </p:blipFill>
          <p:spPr>
            <a:xfrm>
              <a:off x="849965" y="1453913"/>
              <a:ext cx="1535879" cy="1203799"/>
            </a:xfrm>
            <a:prstGeom prst="rect">
              <a:avLst/>
            </a:prstGeom>
            <a:ln>
              <a:noFill/>
            </a:ln>
          </p:spPr>
        </p:pic>
        <p:pic>
          <p:nvPicPr>
            <p:cNvPr id="49" name="Picture 48">
              <a:extLst>
                <a:ext uri="{FF2B5EF4-FFF2-40B4-BE49-F238E27FC236}">
                  <a16:creationId xmlns:a16="http://schemas.microsoft.com/office/drawing/2014/main" id="{11CA2599-80A1-F807-EEC7-93F83E977068}"/>
                </a:ext>
              </a:extLst>
            </p:cNvPr>
            <p:cNvPicPr>
              <a:picLocks noChangeAspect="1"/>
            </p:cNvPicPr>
            <p:nvPr/>
          </p:nvPicPr>
          <p:blipFill>
            <a:blip r:embed="rId13" cstate="print"/>
            <a:stretch>
              <a:fillRect/>
            </a:stretch>
          </p:blipFill>
          <p:spPr>
            <a:xfrm>
              <a:off x="7430887" y="1453913"/>
              <a:ext cx="1808322" cy="1203798"/>
            </a:xfrm>
            <a:prstGeom prst="rect">
              <a:avLst/>
            </a:prstGeom>
            <a:noFill/>
            <a:ln>
              <a:noFill/>
            </a:ln>
            <a:effectLst/>
          </p:spPr>
        </p:pic>
        <p:pic>
          <p:nvPicPr>
            <p:cNvPr id="60" name="Picture 59">
              <a:extLst>
                <a:ext uri="{FF2B5EF4-FFF2-40B4-BE49-F238E27FC236}">
                  <a16:creationId xmlns:a16="http://schemas.microsoft.com/office/drawing/2014/main" id="{D260A504-A8AB-8F8F-32D8-F2AC976EB981}"/>
                </a:ext>
              </a:extLst>
            </p:cNvPr>
            <p:cNvPicPr>
              <a:picLocks noChangeAspect="1"/>
            </p:cNvPicPr>
            <p:nvPr/>
          </p:nvPicPr>
          <p:blipFill rotWithShape="1">
            <a:blip r:embed="rId14" cstate="print">
              <a:extLst>
                <a:ext uri="{28A0092B-C50C-407E-A947-70E740481C1C}">
                  <a14:useLocalDpi xmlns:a14="http://schemas.microsoft.com/office/drawing/2010/main"/>
                </a:ext>
              </a:extLst>
            </a:blip>
            <a:srcRect t="5884" b="3992"/>
            <a:stretch/>
          </p:blipFill>
          <p:spPr>
            <a:xfrm rot="16200000">
              <a:off x="1004133" y="4587279"/>
              <a:ext cx="1227542" cy="1650312"/>
            </a:xfrm>
            <a:prstGeom prst="rect">
              <a:avLst/>
            </a:prstGeom>
            <a:noFill/>
            <a:ln>
              <a:noFill/>
            </a:ln>
            <a:effectLst/>
          </p:spPr>
        </p:pic>
        <p:pic>
          <p:nvPicPr>
            <p:cNvPr id="61" name="Picture 60">
              <a:extLst>
                <a:ext uri="{FF2B5EF4-FFF2-40B4-BE49-F238E27FC236}">
                  <a16:creationId xmlns:a16="http://schemas.microsoft.com/office/drawing/2014/main" id="{CC21DF21-05EA-C607-0614-31A93116F71E}"/>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rot="16200000">
              <a:off x="7721277" y="4576220"/>
              <a:ext cx="1227542" cy="1672432"/>
            </a:xfrm>
            <a:prstGeom prst="rect">
              <a:avLst/>
            </a:prstGeom>
            <a:noFill/>
            <a:ln>
              <a:noFill/>
            </a:ln>
            <a:effectLst/>
          </p:spPr>
        </p:pic>
        <p:pic>
          <p:nvPicPr>
            <p:cNvPr id="62" name="Picture 61">
              <a:extLst>
                <a:ext uri="{FF2B5EF4-FFF2-40B4-BE49-F238E27FC236}">
                  <a16:creationId xmlns:a16="http://schemas.microsoft.com/office/drawing/2014/main" id="{CD71CC58-9A9C-4888-4B42-29AE8F289DEC}"/>
                </a:ext>
              </a:extLst>
            </p:cNvPr>
            <p:cNvPicPr>
              <a:picLocks noChangeAspect="1"/>
            </p:cNvPicPr>
            <p:nvPr/>
          </p:nvPicPr>
          <p:blipFill>
            <a:blip r:embed="rId16" cstate="print"/>
            <a:stretch>
              <a:fillRect/>
            </a:stretch>
          </p:blipFill>
          <p:spPr>
            <a:xfrm>
              <a:off x="9744803" y="3120352"/>
              <a:ext cx="1658589" cy="1227542"/>
            </a:xfrm>
            <a:prstGeom prst="rect">
              <a:avLst/>
            </a:prstGeom>
            <a:noFill/>
            <a:ln>
              <a:noFill/>
            </a:ln>
            <a:effectLst/>
          </p:spPr>
        </p:pic>
        <p:pic>
          <p:nvPicPr>
            <p:cNvPr id="63" name="Picture 62">
              <a:extLst>
                <a:ext uri="{FF2B5EF4-FFF2-40B4-BE49-F238E27FC236}">
                  <a16:creationId xmlns:a16="http://schemas.microsoft.com/office/drawing/2014/main" id="{1642B0E2-0FA9-C2B6-CA80-A08ABFDD6C3F}"/>
                </a:ext>
              </a:extLst>
            </p:cNvPr>
            <p:cNvPicPr>
              <a:picLocks noChangeAspect="1"/>
            </p:cNvPicPr>
            <p:nvPr/>
          </p:nvPicPr>
          <p:blipFill rotWithShape="1">
            <a:blip r:embed="rId17" cstate="print">
              <a:extLst>
                <a:ext uri="{28A0092B-C50C-407E-A947-70E740481C1C}">
                  <a14:useLocalDpi xmlns:a14="http://schemas.microsoft.com/office/drawing/2010/main"/>
                </a:ext>
              </a:extLst>
            </a:blip>
            <a:srcRect l="6503" t="4196" r="4997" b="9982"/>
            <a:stretch/>
          </p:blipFill>
          <p:spPr>
            <a:xfrm>
              <a:off x="5236122" y="4798665"/>
              <a:ext cx="1719756" cy="1227541"/>
            </a:xfrm>
            <a:prstGeom prst="rect">
              <a:avLst/>
            </a:prstGeom>
            <a:noFill/>
            <a:ln>
              <a:noFill/>
            </a:ln>
            <a:effectLst/>
          </p:spPr>
        </p:pic>
        <p:pic>
          <p:nvPicPr>
            <p:cNvPr id="64" name="Picture 63">
              <a:extLst>
                <a:ext uri="{FF2B5EF4-FFF2-40B4-BE49-F238E27FC236}">
                  <a16:creationId xmlns:a16="http://schemas.microsoft.com/office/drawing/2014/main" id="{D49A68A7-DC03-5D79-510F-D71D784CD0E1}"/>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9764443" y="4798664"/>
              <a:ext cx="1619308" cy="1227542"/>
            </a:xfrm>
            <a:prstGeom prst="rect">
              <a:avLst/>
            </a:prstGeom>
            <a:noFill/>
            <a:ln>
              <a:noFill/>
            </a:ln>
            <a:effectLst/>
          </p:spPr>
        </p:pic>
      </p:grpSp>
      <p:pic>
        <p:nvPicPr>
          <p:cNvPr id="9" name="Picture 8">
            <a:extLst>
              <a:ext uri="{FF2B5EF4-FFF2-40B4-BE49-F238E27FC236}">
                <a16:creationId xmlns:a16="http://schemas.microsoft.com/office/drawing/2014/main" id="{2A4DB3EB-4A03-873A-09E3-A5B1A9A70E05}"/>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12" name="Picture 11">
            <a:extLst>
              <a:ext uri="{FF2B5EF4-FFF2-40B4-BE49-F238E27FC236}">
                <a16:creationId xmlns:a16="http://schemas.microsoft.com/office/drawing/2014/main" id="{19A35EBB-3161-2435-E4E0-5AC0A90D86BD}"/>
              </a:ext>
            </a:extLst>
          </p:cNvPr>
          <p:cNvPicPr>
            <a:picLocks noChangeAspect="1"/>
          </p:cNvPicPr>
          <p:nvPr/>
        </p:nvPicPr>
        <p:blipFill>
          <a:blip r:embed="rId20"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grpSp>
        <p:nvGrpSpPr>
          <p:cNvPr id="4" name="Group 3">
            <a:extLst>
              <a:ext uri="{FF2B5EF4-FFF2-40B4-BE49-F238E27FC236}">
                <a16:creationId xmlns:a16="http://schemas.microsoft.com/office/drawing/2014/main" id="{4474879E-4F9A-C94A-651E-66B723279345}"/>
              </a:ext>
            </a:extLst>
          </p:cNvPr>
          <p:cNvGrpSpPr/>
          <p:nvPr/>
        </p:nvGrpSpPr>
        <p:grpSpPr>
          <a:xfrm>
            <a:off x="13826744" y="0"/>
            <a:ext cx="4124446" cy="6858000"/>
            <a:chOff x="8067554" y="0"/>
            <a:chExt cx="4124446" cy="6858000"/>
          </a:xfrm>
        </p:grpSpPr>
        <p:pic>
          <p:nvPicPr>
            <p:cNvPr id="8" name="Picture 7" descr="A close-up of a metal gear&#10;&#10;AI-generated content may be incorrect.">
              <a:extLst>
                <a:ext uri="{FF2B5EF4-FFF2-40B4-BE49-F238E27FC236}">
                  <a16:creationId xmlns:a16="http://schemas.microsoft.com/office/drawing/2014/main" id="{1FCE1C7B-4443-524A-12EC-1D7F0CF30065}"/>
                </a:ext>
              </a:extLst>
            </p:cNvPr>
            <p:cNvPicPr>
              <a:picLocks noChangeAspect="1"/>
            </p:cNvPicPr>
            <p:nvPr/>
          </p:nvPicPr>
          <p:blipFill>
            <a:blip r:embed="rId21">
              <a:extLst>
                <a:ext uri="{28A0092B-C50C-407E-A947-70E740481C1C}">
                  <a14:useLocalDpi xmlns:a14="http://schemas.microsoft.com/office/drawing/2010/main" val="0"/>
                </a:ext>
              </a:extLst>
            </a:blip>
            <a:srcRect l="7940" r="1849"/>
            <a:stretch>
              <a:fillRect/>
            </a:stretch>
          </p:blipFill>
          <p:spPr>
            <a:xfrm>
              <a:off x="8067554" y="0"/>
              <a:ext cx="4124446" cy="6858000"/>
            </a:xfrm>
            <a:custGeom>
              <a:avLst/>
              <a:gdLst>
                <a:gd name="connsiteX0" fmla="*/ 0 w 4124446"/>
                <a:gd name="connsiteY0" fmla="*/ 0 h 6858000"/>
                <a:gd name="connsiteX1" fmla="*/ 4124446 w 4124446"/>
                <a:gd name="connsiteY1" fmla="*/ 0 h 6858000"/>
                <a:gd name="connsiteX2" fmla="*/ 4124446 w 4124446"/>
                <a:gd name="connsiteY2" fmla="*/ 6858000 h 6858000"/>
                <a:gd name="connsiteX3" fmla="*/ 2212185 w 412444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124446" h="6858000">
                  <a:moveTo>
                    <a:pt x="0" y="0"/>
                  </a:moveTo>
                  <a:lnTo>
                    <a:pt x="4124446" y="0"/>
                  </a:lnTo>
                  <a:lnTo>
                    <a:pt x="4124446" y="6858000"/>
                  </a:lnTo>
                  <a:lnTo>
                    <a:pt x="2212185" y="6858000"/>
                  </a:lnTo>
                  <a:close/>
                </a:path>
              </a:pathLst>
            </a:custGeom>
          </p:spPr>
        </p:pic>
        <p:sp>
          <p:nvSpPr>
            <p:cNvPr id="10" name="Free-form: Shape 15">
              <a:extLst>
                <a:ext uri="{FF2B5EF4-FFF2-40B4-BE49-F238E27FC236}">
                  <a16:creationId xmlns:a16="http://schemas.microsoft.com/office/drawing/2014/main" id="{6BEABD90-C9FB-D15F-6901-370617E6638F}"/>
                </a:ext>
              </a:extLst>
            </p:cNvPr>
            <p:cNvSpPr/>
            <p:nvPr/>
          </p:nvSpPr>
          <p:spPr>
            <a:xfrm flipH="1">
              <a:off x="8067554" y="0"/>
              <a:ext cx="4124446" cy="6858000"/>
            </a:xfrm>
            <a:custGeom>
              <a:avLst/>
              <a:gdLst>
                <a:gd name="connsiteX0" fmla="*/ 4124446 w 4124446"/>
                <a:gd name="connsiteY0" fmla="*/ 0 h 6858000"/>
                <a:gd name="connsiteX1" fmla="*/ 0 w 4124446"/>
                <a:gd name="connsiteY1" fmla="*/ 0 h 6858000"/>
                <a:gd name="connsiteX2" fmla="*/ 0 w 4124446"/>
                <a:gd name="connsiteY2" fmla="*/ 6858000 h 6858000"/>
                <a:gd name="connsiteX3" fmla="*/ 1912261 w 4124446"/>
                <a:gd name="connsiteY3" fmla="*/ 6858000 h 6858000"/>
                <a:gd name="connsiteX4" fmla="*/ 4124446 w 412444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446" h="6858000">
                  <a:moveTo>
                    <a:pt x="4124446" y="0"/>
                  </a:moveTo>
                  <a:lnTo>
                    <a:pt x="0" y="0"/>
                  </a:lnTo>
                  <a:lnTo>
                    <a:pt x="0" y="6858000"/>
                  </a:lnTo>
                  <a:lnTo>
                    <a:pt x="1912261" y="6858000"/>
                  </a:lnTo>
                  <a:lnTo>
                    <a:pt x="4124446" y="0"/>
                  </a:lnTo>
                  <a:close/>
                </a:path>
              </a:pathLst>
            </a:custGeom>
            <a:gradFill>
              <a:gsLst>
                <a:gs pos="81000">
                  <a:schemeClr val="tx1">
                    <a:alpha val="64000"/>
                  </a:schemeClr>
                </a:gs>
                <a:gs pos="14000">
                  <a:srgbClr val="C00000">
                    <a:alpha val="72000"/>
                  </a:srgbClr>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rIns="0" rtlCol="0" anchor="ctr">
              <a:noAutofit/>
            </a:bodyPr>
            <a:lstStyle/>
            <a:p>
              <a:pPr algn="ctr"/>
              <a:endParaRPr lang="en-US" sz="1600" b="1">
                <a:solidFill>
                  <a:schemeClr val="bg1"/>
                </a:solidFill>
                <a:latin typeface="Montserrat" panose="00000500000000000000" pitchFamily="2" charset="0"/>
                <a:ea typeface="Roboto Condensed" panose="02000000000000000000" pitchFamily="2" charset="0"/>
                <a:cs typeface="Open Sans SemiBold" panose="020B0706030804020204" pitchFamily="34" charset="0"/>
              </a:endParaRPr>
            </a:p>
          </p:txBody>
        </p:sp>
      </p:grpSp>
      <p:pic>
        <p:nvPicPr>
          <p:cNvPr id="14" name="Slide 60 Voiceover">
            <a:hlinkClick r:id="" action="ppaction://media"/>
            <a:extLst>
              <a:ext uri="{FF2B5EF4-FFF2-40B4-BE49-F238E27FC236}">
                <a16:creationId xmlns:a16="http://schemas.microsoft.com/office/drawing/2014/main" id="{B0BBB273-C19F-1237-24EE-13B9D78910D2}"/>
              </a:ext>
            </a:extLst>
          </p:cNvPr>
          <p:cNvPicPr>
            <a:picLocks noChangeAspect="1"/>
          </p:cNvPicPr>
          <p:nvPr>
            <a:audioFile r:link="rId2"/>
            <p:extLst>
              <p:ext uri="{DAA4B4D4-6D71-4841-9C94-3DE7FCFB9230}">
                <p14:media xmlns:p14="http://schemas.microsoft.com/office/powerpoint/2010/main" r:embed="rId1"/>
              </p:ext>
            </p:extLst>
          </p:nvPr>
        </p:nvPicPr>
        <p:blipFill>
          <a:blip r:embed="rId22"/>
          <a:stretch>
            <a:fillRect/>
          </a:stretch>
        </p:blipFill>
        <p:spPr>
          <a:xfrm>
            <a:off x="550863" y="7178676"/>
            <a:ext cx="487363" cy="487363"/>
          </a:xfrm>
          <a:prstGeom prst="rect">
            <a:avLst/>
          </a:prstGeom>
        </p:spPr>
      </p:pic>
    </p:spTree>
    <p:extLst>
      <p:ext uri="{BB962C8B-B14F-4D97-AF65-F5344CB8AC3E}">
        <p14:creationId xmlns:p14="http://schemas.microsoft.com/office/powerpoint/2010/main" val="114077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920">
        <p159:morph option="byObject"/>
      </p:transition>
    </mc:Choice>
    <mc:Fallback xmlns="">
      <p:transition spd="slow" advTm="69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13" fill="hold"/>
                                        <p:tgtEl>
                                          <p:spTgt spid="14"/>
                                        </p:tgtEl>
                                      </p:cBhvr>
                                    </p:cmd>
                                  </p:childTnLst>
                                </p:cTn>
                              </p:par>
                              <p:par>
                                <p:cTn id="7" presetID="10"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animEffect transition="in" filter="fade">
                                      <p:cBhvr>
                                        <p:cTn id="9"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6B2F7-BC5A-634A-C0BF-BACA434263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A7ECA16-2172-EAED-A6BA-22DC211979A6}"/>
              </a:ext>
            </a:extLst>
          </p:cNvPr>
          <p:cNvSpPr/>
          <p:nvPr/>
        </p:nvSpPr>
        <p:spPr>
          <a:xfrm flipH="1">
            <a:off x="5303285" y="3280625"/>
            <a:ext cx="7093199" cy="3577375"/>
          </a:xfrm>
          <a:prstGeom prst="rtTriangle">
            <a:avLst/>
          </a:prstGeom>
          <a:gradFill flip="none" rotWithShape="1">
            <a:gsLst>
              <a:gs pos="89000">
                <a:schemeClr val="tx1"/>
              </a:gs>
              <a:gs pos="0">
                <a:srgbClr val="C00000"/>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98BB12F3-0474-B531-5974-F98E57EA5447}"/>
              </a:ext>
            </a:extLst>
          </p:cNvPr>
          <p:cNvSpPr txBox="1">
            <a:spLocks/>
          </p:cNvSpPr>
          <p:nvPr/>
        </p:nvSpPr>
        <p:spPr>
          <a:xfrm>
            <a:off x="543215" y="665934"/>
            <a:ext cx="11132847" cy="443198"/>
          </a:xfrm>
          <a:prstGeom prst="rect">
            <a:avLst/>
          </a:prstGeom>
        </p:spPr>
        <p:txBody>
          <a:bodyPr vert="horz" wrap="square" lIns="0" tIns="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200" b="1" dirty="0">
                <a:latin typeface="Montserrat" panose="00000500000000000000" pitchFamily="2" charset="0"/>
                <a:ea typeface="Open Sans" pitchFamily="2" charset="0"/>
                <a:cs typeface="Open Sans" pitchFamily="2" charset="0"/>
              </a:rPr>
              <a:t>Appreciation Certificates</a:t>
            </a:r>
          </a:p>
        </p:txBody>
      </p:sp>
      <p:grpSp>
        <p:nvGrpSpPr>
          <p:cNvPr id="4" name="Group 3">
            <a:extLst>
              <a:ext uri="{FF2B5EF4-FFF2-40B4-BE49-F238E27FC236}">
                <a16:creationId xmlns:a16="http://schemas.microsoft.com/office/drawing/2014/main" id="{5B5F2648-88F4-E34E-AEC7-7395E350F716}"/>
              </a:ext>
            </a:extLst>
          </p:cNvPr>
          <p:cNvGrpSpPr/>
          <p:nvPr/>
        </p:nvGrpSpPr>
        <p:grpSpPr>
          <a:xfrm>
            <a:off x="565320" y="1270634"/>
            <a:ext cx="11075818" cy="2395004"/>
            <a:chOff x="565320" y="1270634"/>
            <a:chExt cx="11075818" cy="2395004"/>
          </a:xfrm>
        </p:grpSpPr>
        <p:sp>
          <p:nvSpPr>
            <p:cNvPr id="25" name="Rectangle 24">
              <a:extLst>
                <a:ext uri="{FF2B5EF4-FFF2-40B4-BE49-F238E27FC236}">
                  <a16:creationId xmlns:a16="http://schemas.microsoft.com/office/drawing/2014/main" id="{1E2EC32D-3A33-337F-F49C-F6DC34F4B00C}"/>
                </a:ext>
              </a:extLst>
            </p:cNvPr>
            <p:cNvSpPr/>
            <p:nvPr/>
          </p:nvSpPr>
          <p:spPr>
            <a:xfrm>
              <a:off x="565320" y="1270634"/>
              <a:ext cx="11075818" cy="239500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8" name="Group 27">
              <a:extLst>
                <a:ext uri="{FF2B5EF4-FFF2-40B4-BE49-F238E27FC236}">
                  <a16:creationId xmlns:a16="http://schemas.microsoft.com/office/drawing/2014/main" id="{6A733E1F-ED67-4B82-DAD0-50635DFF1A54}"/>
                </a:ext>
              </a:extLst>
            </p:cNvPr>
            <p:cNvGrpSpPr/>
            <p:nvPr/>
          </p:nvGrpSpPr>
          <p:grpSpPr>
            <a:xfrm>
              <a:off x="916852" y="1425931"/>
              <a:ext cx="10372754" cy="2084410"/>
              <a:chOff x="565322" y="1270634"/>
              <a:chExt cx="11121130" cy="2234796"/>
            </a:xfrm>
          </p:grpSpPr>
          <p:pic>
            <p:nvPicPr>
              <p:cNvPr id="3" name="Picture 2">
                <a:extLst>
                  <a:ext uri="{FF2B5EF4-FFF2-40B4-BE49-F238E27FC236}">
                    <a16:creationId xmlns:a16="http://schemas.microsoft.com/office/drawing/2014/main" id="{3C00119A-B0FB-B0AF-1BC5-A90078FBC43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476"/>
              <a:stretch/>
            </p:blipFill>
            <p:spPr>
              <a:xfrm rot="5400000">
                <a:off x="4196675" y="1678843"/>
                <a:ext cx="2233499" cy="1417090"/>
              </a:xfrm>
              <a:prstGeom prst="rect">
                <a:avLst/>
              </a:prstGeom>
              <a:ln>
                <a:noFill/>
              </a:ln>
            </p:spPr>
          </p:pic>
          <p:pic>
            <p:nvPicPr>
              <p:cNvPr id="6" name="Picture 5">
                <a:extLst>
                  <a:ext uri="{FF2B5EF4-FFF2-40B4-BE49-F238E27FC236}">
                    <a16:creationId xmlns:a16="http://schemas.microsoft.com/office/drawing/2014/main" id="{F55D2AC6-4359-BDA6-80DA-60F5ED22DBE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9683" r="15873"/>
              <a:stretch/>
            </p:blipFill>
            <p:spPr>
              <a:xfrm rot="5400000">
                <a:off x="2415030" y="1498416"/>
                <a:ext cx="2233501" cy="1777945"/>
              </a:xfrm>
              <a:prstGeom prst="rect">
                <a:avLst/>
              </a:prstGeom>
              <a:ln>
                <a:noFill/>
              </a:ln>
            </p:spPr>
          </p:pic>
          <p:pic>
            <p:nvPicPr>
              <p:cNvPr id="9" name="Picture 8">
                <a:extLst>
                  <a:ext uri="{FF2B5EF4-FFF2-40B4-BE49-F238E27FC236}">
                    <a16:creationId xmlns:a16="http://schemas.microsoft.com/office/drawing/2014/main" id="{7F3A4DB3-1462-AB3C-1841-96EDA0AD6C2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4445" t="4215" r="16825" b="1"/>
              <a:stretch/>
            </p:blipFill>
            <p:spPr>
              <a:xfrm rot="5400000">
                <a:off x="5985863" y="1490871"/>
                <a:ext cx="2233498" cy="1793031"/>
              </a:xfrm>
              <a:prstGeom prst="rect">
                <a:avLst/>
              </a:prstGeom>
              <a:ln>
                <a:noFill/>
              </a:ln>
            </p:spPr>
          </p:pic>
          <p:pic>
            <p:nvPicPr>
              <p:cNvPr id="12" name="Picture 11">
                <a:extLst>
                  <a:ext uri="{FF2B5EF4-FFF2-40B4-BE49-F238E27FC236}">
                    <a16:creationId xmlns:a16="http://schemas.microsoft.com/office/drawing/2014/main" id="{DB772077-E470-38BE-D0B9-63DCAB17A58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897" t="20371" r="13577" b="37963"/>
              <a:stretch/>
            </p:blipFill>
            <p:spPr>
              <a:xfrm rot="5400000">
                <a:off x="399068" y="1436889"/>
                <a:ext cx="2234795" cy="1902288"/>
              </a:xfrm>
              <a:prstGeom prst="rect">
                <a:avLst/>
              </a:prstGeom>
              <a:ln>
                <a:noFill/>
              </a:ln>
            </p:spPr>
          </p:pic>
          <p:pic>
            <p:nvPicPr>
              <p:cNvPr id="13" name="Picture 12">
                <a:extLst>
                  <a:ext uri="{FF2B5EF4-FFF2-40B4-BE49-F238E27FC236}">
                    <a16:creationId xmlns:a16="http://schemas.microsoft.com/office/drawing/2014/main" id="{EE190495-0347-B2EB-F125-9620F5518F9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83255" y="1270636"/>
                <a:ext cx="1722213" cy="2233498"/>
              </a:xfrm>
              <a:prstGeom prst="rect">
                <a:avLst/>
              </a:prstGeom>
              <a:ln>
                <a:noFill/>
              </a:ln>
            </p:spPr>
          </p:pic>
          <p:pic>
            <p:nvPicPr>
              <p:cNvPr id="14" name="Picture 13">
                <a:extLst>
                  <a:ext uri="{FF2B5EF4-FFF2-40B4-BE49-F238E27FC236}">
                    <a16:creationId xmlns:a16="http://schemas.microsoft.com/office/drawing/2014/main" id="{EF3FA000-FADF-CA48-26FD-110FE90B3EA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964" r="-1661"/>
              <a:stretch/>
            </p:blipFill>
            <p:spPr>
              <a:xfrm>
                <a:off x="10089596" y="1270634"/>
                <a:ext cx="1596856" cy="2233499"/>
              </a:xfrm>
              <a:prstGeom prst="rect">
                <a:avLst/>
              </a:prstGeom>
              <a:ln>
                <a:noFill/>
              </a:ln>
            </p:spPr>
          </p:pic>
        </p:grpSp>
      </p:grpSp>
      <p:grpSp>
        <p:nvGrpSpPr>
          <p:cNvPr id="5" name="Group 4">
            <a:extLst>
              <a:ext uri="{FF2B5EF4-FFF2-40B4-BE49-F238E27FC236}">
                <a16:creationId xmlns:a16="http://schemas.microsoft.com/office/drawing/2014/main" id="{D941B202-8142-0131-8C14-874A849FD0EB}"/>
              </a:ext>
            </a:extLst>
          </p:cNvPr>
          <p:cNvGrpSpPr/>
          <p:nvPr/>
        </p:nvGrpSpPr>
        <p:grpSpPr>
          <a:xfrm>
            <a:off x="565320" y="3744030"/>
            <a:ext cx="11075819" cy="2395004"/>
            <a:chOff x="565320" y="3744030"/>
            <a:chExt cx="11075819" cy="2395004"/>
          </a:xfrm>
        </p:grpSpPr>
        <p:sp>
          <p:nvSpPr>
            <p:cNvPr id="26" name="Rectangle 25">
              <a:extLst>
                <a:ext uri="{FF2B5EF4-FFF2-40B4-BE49-F238E27FC236}">
                  <a16:creationId xmlns:a16="http://schemas.microsoft.com/office/drawing/2014/main" id="{AED673AC-D16B-A619-D8C1-A659C33B94C3}"/>
                </a:ext>
              </a:extLst>
            </p:cNvPr>
            <p:cNvSpPr/>
            <p:nvPr/>
          </p:nvSpPr>
          <p:spPr>
            <a:xfrm>
              <a:off x="565320" y="3744030"/>
              <a:ext cx="11075819" cy="2395004"/>
            </a:xfrm>
            <a:prstGeom prst="rect">
              <a:avLst/>
            </a:prstGeom>
            <a:solidFill>
              <a:schemeClr val="bg1"/>
            </a:solidFill>
            <a:ln>
              <a:noFill/>
            </a:ln>
            <a:effectLst>
              <a:outerShdw blurRad="977900" dist="431800" dir="2700000" algn="t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30" name="Group 29">
              <a:extLst>
                <a:ext uri="{FF2B5EF4-FFF2-40B4-BE49-F238E27FC236}">
                  <a16:creationId xmlns:a16="http://schemas.microsoft.com/office/drawing/2014/main" id="{8FE8DC19-55DA-203A-1B71-C4227D9D85C0}"/>
                </a:ext>
              </a:extLst>
            </p:cNvPr>
            <p:cNvGrpSpPr/>
            <p:nvPr/>
          </p:nvGrpSpPr>
          <p:grpSpPr>
            <a:xfrm>
              <a:off x="916852" y="3885490"/>
              <a:ext cx="10372754" cy="2112085"/>
              <a:chOff x="565321" y="3952681"/>
              <a:chExt cx="11075817" cy="2255242"/>
            </a:xfrm>
          </p:grpSpPr>
          <p:pic>
            <p:nvPicPr>
              <p:cNvPr id="15" name="Picture 14">
                <a:extLst>
                  <a:ext uri="{FF2B5EF4-FFF2-40B4-BE49-F238E27FC236}">
                    <a16:creationId xmlns:a16="http://schemas.microsoft.com/office/drawing/2014/main" id="{82AD6EB0-3F74-9899-094F-0AEDFA7C709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34" t="2086" b="2729"/>
              <a:stretch/>
            </p:blipFill>
            <p:spPr>
              <a:xfrm>
                <a:off x="565321" y="3952681"/>
                <a:ext cx="1710046" cy="2239384"/>
              </a:xfrm>
              <a:prstGeom prst="rect">
                <a:avLst/>
              </a:prstGeom>
              <a:ln>
                <a:noFill/>
              </a:ln>
            </p:spPr>
          </p:pic>
          <p:grpSp>
            <p:nvGrpSpPr>
              <p:cNvPr id="24" name="Group 23">
                <a:extLst>
                  <a:ext uri="{FF2B5EF4-FFF2-40B4-BE49-F238E27FC236}">
                    <a16:creationId xmlns:a16="http://schemas.microsoft.com/office/drawing/2014/main" id="{EC3C19D1-E0D8-C5A2-B32A-8DD19E8E145D}"/>
                  </a:ext>
                </a:extLst>
              </p:cNvPr>
              <p:cNvGrpSpPr/>
              <p:nvPr/>
            </p:nvGrpSpPr>
            <p:grpSpPr>
              <a:xfrm>
                <a:off x="8936343" y="3974424"/>
                <a:ext cx="2704795" cy="2217641"/>
                <a:chOff x="8936343" y="3547544"/>
                <a:chExt cx="2704795" cy="2513818"/>
              </a:xfrm>
            </p:grpSpPr>
            <p:pic>
              <p:nvPicPr>
                <p:cNvPr id="23" name="Picture 22">
                  <a:extLst>
                    <a:ext uri="{FF2B5EF4-FFF2-40B4-BE49-F238E27FC236}">
                      <a16:creationId xmlns:a16="http://schemas.microsoft.com/office/drawing/2014/main" id="{EBABC9B1-E66D-7042-6E85-584E4B5212F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1456"/>
                <a:stretch/>
              </p:blipFill>
              <p:spPr>
                <a:xfrm>
                  <a:off x="8936343" y="3547544"/>
                  <a:ext cx="2704795" cy="1364560"/>
                </a:xfrm>
                <a:prstGeom prst="rect">
                  <a:avLst/>
                </a:prstGeom>
                <a:ln>
                  <a:noFill/>
                </a:ln>
              </p:spPr>
            </p:pic>
            <p:pic>
              <p:nvPicPr>
                <p:cNvPr id="16" name="Picture 15">
                  <a:extLst>
                    <a:ext uri="{FF2B5EF4-FFF2-40B4-BE49-F238E27FC236}">
                      <a16:creationId xmlns:a16="http://schemas.microsoft.com/office/drawing/2014/main" id="{CA8FE63E-03A2-0D5A-58EF-FAC19774133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0536" t="7011" r="13571" b="8596"/>
                <a:stretch/>
              </p:blipFill>
              <p:spPr>
                <a:xfrm>
                  <a:off x="8936343" y="4985314"/>
                  <a:ext cx="2704795" cy="1076048"/>
                </a:xfrm>
                <a:prstGeom prst="rect">
                  <a:avLst/>
                </a:prstGeom>
                <a:ln>
                  <a:noFill/>
                </a:ln>
              </p:spPr>
            </p:pic>
          </p:grpSp>
          <p:pic>
            <p:nvPicPr>
              <p:cNvPr id="17" name="Picture 16">
                <a:extLst>
                  <a:ext uri="{FF2B5EF4-FFF2-40B4-BE49-F238E27FC236}">
                    <a16:creationId xmlns:a16="http://schemas.microsoft.com/office/drawing/2014/main" id="{D578B913-E735-3545-520B-0EBE3079329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816853" y="3974424"/>
                <a:ext cx="1716408" cy="2233499"/>
              </a:xfrm>
              <a:prstGeom prst="rect">
                <a:avLst/>
              </a:prstGeom>
              <a:ln>
                <a:noFill/>
              </a:ln>
            </p:spPr>
          </p:pic>
          <p:pic>
            <p:nvPicPr>
              <p:cNvPr id="18" name="Picture 17">
                <a:extLst>
                  <a:ext uri="{FF2B5EF4-FFF2-40B4-BE49-F238E27FC236}">
                    <a16:creationId xmlns:a16="http://schemas.microsoft.com/office/drawing/2014/main" id="{92A76974-E793-9EB4-55D9-A85A64695409}"/>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1" t="29496" r="2977" b="11800"/>
              <a:stretch/>
            </p:blipFill>
            <p:spPr>
              <a:xfrm>
                <a:off x="4697363" y="3958566"/>
                <a:ext cx="1716409" cy="2233499"/>
              </a:xfrm>
              <a:prstGeom prst="rect">
                <a:avLst/>
              </a:prstGeom>
              <a:ln>
                <a:noFill/>
              </a:ln>
            </p:spPr>
          </p:pic>
          <p:pic>
            <p:nvPicPr>
              <p:cNvPr id="19" name="Picture 18">
                <a:extLst>
                  <a:ext uri="{FF2B5EF4-FFF2-40B4-BE49-F238E27FC236}">
                    <a16:creationId xmlns:a16="http://schemas.microsoft.com/office/drawing/2014/main" id="{013C7D40-A740-7774-2D85-8EDC2CA61406}"/>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15873" r="10794"/>
              <a:stretch/>
            </p:blipFill>
            <p:spPr>
              <a:xfrm rot="5400000">
                <a:off x="2369615" y="4267400"/>
                <a:ext cx="2233499" cy="1615834"/>
              </a:xfrm>
              <a:prstGeom prst="rect">
                <a:avLst/>
              </a:prstGeom>
              <a:ln>
                <a:noFill/>
              </a:ln>
            </p:spPr>
          </p:pic>
        </p:grpSp>
      </p:grpSp>
      <p:pic>
        <p:nvPicPr>
          <p:cNvPr id="21" name="Picture 20">
            <a:extLst>
              <a:ext uri="{FF2B5EF4-FFF2-40B4-BE49-F238E27FC236}">
                <a16:creationId xmlns:a16="http://schemas.microsoft.com/office/drawing/2014/main" id="{3E18DD24-32E2-A72F-4103-F1908C0C749A}"/>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25968" y="6200775"/>
            <a:ext cx="576897" cy="399421"/>
          </a:xfrm>
          <a:prstGeom prst="rect">
            <a:avLst/>
          </a:prstGeom>
        </p:spPr>
      </p:pic>
      <p:pic>
        <p:nvPicPr>
          <p:cNvPr id="22" name="Picture 21">
            <a:extLst>
              <a:ext uri="{FF2B5EF4-FFF2-40B4-BE49-F238E27FC236}">
                <a16:creationId xmlns:a16="http://schemas.microsoft.com/office/drawing/2014/main" id="{42A3D373-28C5-F529-63F5-86F710E7971F}"/>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11246478" y="185521"/>
            <a:ext cx="735877" cy="717304"/>
          </a:xfrm>
          <a:prstGeom prst="flowChartConnector">
            <a:avLst/>
          </a:prstGeom>
        </p:spPr>
      </p:pic>
    </p:spTree>
    <p:extLst>
      <p:ext uri="{BB962C8B-B14F-4D97-AF65-F5344CB8AC3E}">
        <p14:creationId xmlns:p14="http://schemas.microsoft.com/office/powerpoint/2010/main" val="6862818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000">
        <p159:morph option="byObject"/>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1BFB2-0B77-8CCB-5045-1E4E0B6611A2}"/>
            </a:ext>
          </a:extLst>
        </p:cNvPr>
        <p:cNvGrpSpPr/>
        <p:nvPr/>
      </p:nvGrpSpPr>
      <p:grpSpPr>
        <a:xfrm>
          <a:off x="0" y="0"/>
          <a:ext cx="0" cy="0"/>
          <a:chOff x="0" y="0"/>
          <a:chExt cx="0" cy="0"/>
        </a:xfrm>
      </p:grpSpPr>
      <p:pic>
        <p:nvPicPr>
          <p:cNvPr id="6" name="Picture 5" descr="A building with blue glass windows&#10;&#10;AI-generated content may be incorrect.">
            <a:extLst>
              <a:ext uri="{FF2B5EF4-FFF2-40B4-BE49-F238E27FC236}">
                <a16:creationId xmlns:a16="http://schemas.microsoft.com/office/drawing/2014/main" id="{D868928B-7F5A-8B90-23EF-2C9889F5CCBF}"/>
              </a:ext>
            </a:extLst>
          </p:cNvPr>
          <p:cNvPicPr>
            <a:picLocks noChangeAspect="1"/>
          </p:cNvPicPr>
          <p:nvPr/>
        </p:nvPicPr>
        <p:blipFill>
          <a:blip r:embed="rId2">
            <a:extLst>
              <a:ext uri="{28A0092B-C50C-407E-A947-70E740481C1C}">
                <a14:useLocalDpi xmlns:a14="http://schemas.microsoft.com/office/drawing/2010/main" val="0"/>
              </a:ext>
            </a:extLst>
          </a:blip>
          <a:srcRect l="1498" t="6639" r="4691"/>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E463BB05-7168-7ABF-9F13-3A3BFB6042F5}"/>
              </a:ext>
            </a:extLst>
          </p:cNvPr>
          <p:cNvSpPr/>
          <p:nvPr/>
        </p:nvSpPr>
        <p:spPr>
          <a:xfrm>
            <a:off x="0" y="0"/>
            <a:ext cx="12192000" cy="6879710"/>
          </a:xfrm>
          <a:prstGeom prst="rect">
            <a:avLst/>
          </a:prstGeom>
          <a:gradFill flip="none" rotWithShape="1">
            <a:gsLst>
              <a:gs pos="89000">
                <a:schemeClr val="tx1"/>
              </a:gs>
              <a:gs pos="0">
                <a:srgbClr val="C00000">
                  <a:alpha val="54000"/>
                </a:srgbClr>
              </a:gs>
            </a:gsLst>
            <a:lin ang="42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TextBox 21">
            <a:extLst>
              <a:ext uri="{FF2B5EF4-FFF2-40B4-BE49-F238E27FC236}">
                <a16:creationId xmlns:a16="http://schemas.microsoft.com/office/drawing/2014/main" id="{EF42309C-AA22-2E1F-6DFC-E5A3C560C05F}"/>
              </a:ext>
            </a:extLst>
          </p:cNvPr>
          <p:cNvSpPr txBox="1"/>
          <p:nvPr/>
        </p:nvSpPr>
        <p:spPr>
          <a:xfrm>
            <a:off x="550863" y="3774311"/>
            <a:ext cx="5592284" cy="830997"/>
          </a:xfrm>
          <a:prstGeom prst="rect">
            <a:avLst/>
          </a:prstGeom>
          <a:noFill/>
        </p:spPr>
        <p:txBody>
          <a:bodyPr wrap="square" lIns="0" tIns="0" rIns="0" bIns="0" rtlCol="0">
            <a:spAutoFit/>
          </a:bodyPr>
          <a:lstStyle/>
          <a:p>
            <a:r>
              <a:rPr lang="en-US" sz="5400" b="1" dirty="0">
                <a:solidFill>
                  <a:schemeClr val="bg1"/>
                </a:solidFill>
                <a:latin typeface="Montserrat Bold" pitchFamily="2" charset="0"/>
              </a:rPr>
              <a:t>Thank you</a:t>
            </a:r>
          </a:p>
        </p:txBody>
      </p:sp>
      <p:pic>
        <p:nvPicPr>
          <p:cNvPr id="23" name="Picture 22">
            <a:extLst>
              <a:ext uri="{FF2B5EF4-FFF2-40B4-BE49-F238E27FC236}">
                <a16:creationId xmlns:a16="http://schemas.microsoft.com/office/drawing/2014/main" id="{C1493F5D-2FF7-8860-B9C4-B216D2D63C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63" y="4671502"/>
            <a:ext cx="868945" cy="601623"/>
          </a:xfrm>
          <a:prstGeom prst="rect">
            <a:avLst/>
          </a:prstGeom>
        </p:spPr>
      </p:pic>
      <p:pic>
        <p:nvPicPr>
          <p:cNvPr id="2" name="Picture 1">
            <a:extLst>
              <a:ext uri="{FF2B5EF4-FFF2-40B4-BE49-F238E27FC236}">
                <a16:creationId xmlns:a16="http://schemas.microsoft.com/office/drawing/2014/main" id="{C24333C0-3BBF-9BBD-17AE-C8564F540D1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550863" y="2659658"/>
            <a:ext cx="1233644" cy="1114653"/>
          </a:xfrm>
          <a:prstGeom prst="flowChartConnector">
            <a:avLst/>
          </a:prstGeom>
        </p:spPr>
      </p:pic>
    </p:spTree>
    <p:extLst>
      <p:ext uri="{BB962C8B-B14F-4D97-AF65-F5344CB8AC3E}">
        <p14:creationId xmlns:p14="http://schemas.microsoft.com/office/powerpoint/2010/main" val="138711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000">
        <p159:morph option="byObject"/>
      </p:transition>
    </mc:Choice>
    <mc:Fallback xmlns="">
      <p:transition spd="slow" advTm="5000">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OWER_USER_CONTEXTUAL_SHAPES_AGENDA_DESIGNER" val="{&quot;Divider1&quot;:{&quot;Title&quot;:{&quot;AutoShapeType&quot;:1,&quot;Visible&quot;:-1,&quot;LockAspectRatio&quot;:0,&quot;CanUpdateAdjustments&quot;:true,&quot;Adjustment1&quot;:-1.0,&quot;Adjustment2&quot;:-1.0,&quot;CanManagePosition&quot;:true,&quot;Left&quot;:240.0,&quot;Top&quot;:216.0,&quot;Width&quot;:700.0,&quot;Height&quot;:108.0,&quot;Rotation&quot;:-1.0,&quot;TextFrame2AutoSize&quot;:1,&quot;TextFrame2TextRangeFontName&quot;:&quot;&quot;,&quot;TextFrameMarginTop&quot;:0.0,&quot;TextFrameMarginLeft&quot;:0.0,&quot;TextFrameMarginRight&quot;:0.0,&quot;TextFrameMarginBottom&quot;:0.0,&quot;TextFrameWordWrap&quot;:-1,&quot;TextFrameTextRangeFontSize&quot;:30.0,&quot;TextFrameTextRangeFontColorHexa&quot;:&quot;#000000&quot;,&quot;TextFrameTextRangeFontBold&quot;:0,&quot;TextFrameTextRangeFontItalic&quot;:0,&quot;TextFrameTextRangeFontUnderline&quot;:0,&quot;TextFrameVerticalAnchor&quot;:1,&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Number&quot;:{&quot;AutoShapeType&quot;:1,&quot;Visible&quot;:-1,&quot;LockAspectRatio&quot;:0,&quot;CanUpdateAdjustments&quot;:true,&quot;Adjustment1&quot;:-1.0,&quot;Adjustment2&quot;:-1.0,&quot;CanManagePosition&quot;:true,&quot;Left&quot;:115.2,&quot;Top&quot;:216.0,&quot;Width&quot;:81.0,&quot;Height&quot;:81.0,&quot;Rotation&quot;:-1.0,&quot;TextFrame2AutoSize&quot;:0,&quot;TextFrame2TextRangeFontName&quot;:&quot;&quot;,&quot;TextFrameMarginTop&quot;:0.0,&quot;TextFrameMarginLeft&quot;:0.0,&quot;TextFrameMarginRight&quot;:0.0,&quot;TextFrameMarginBottom&quot;:0.0,&quot;TextFrameWordWrap&quot;:0,&quot;TextFrameTextRangeFontSize&quot;:30.0,&quot;TextFrameTextRangeFontColorHexa&quot;:&quot;#FFFFFF&quot;,&quot;TextFrameTextRangeFontBold&quot;:0,&quot;TextFrameTextRangeFontItalic&quot;:0,&quot;TextFrameTextRangeFontUnderline&quot;:0,&quot;TextFrameVerticalAnchor&quot;:3,&quot;TextFrameHorizontalAnchor&quot;:2,&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0,&quot;LineForeColorHexa&quot;:null,&quot;LineWeight&quot;:0.0,&quot;LineDashStyle&quot;:1,&quot;LineEndArrowheadStyle&quot;:1,&quot;LineBeginArrowheadStyle&quot;:1,&quot;ShouldSendToBack&quot;:false,&quot;NeedsApplyToAll&quot;:true},&quot;Line&quot;:{&quot;AutoShapeType&quot;:1,&quot;Visible&quot;:-1,&quot;LockAspectRatio&quot;:0,&quot;CanUpdateAdjustments&quot;:true,&quot;Adjustment1&quot;:-1.0,&quot;Adjustment2&quot;:-1.0,&quot;CanManagePosition&quot;:true,&quot;Left&quot;:240.0,&quot;Top&quot;:331.0,&quot;Width&quot;:700.0,&quot;Height&quot;:0.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156082&quot;,&quot;LineWeight&quot;:0.0,&quot;LineDashStyle&quot;:1,&quot;LineEndArrowheadStyle&quot;:1,&quot;LineBeginArrowheadStyle&quot;:1,&quot;ShouldSendToBack&quot;:false,&quot;NeedsApplyToAll&quot;:false}},&quot;TableOfContent1&quot;:{&quot;MarginLeft&quot;:76.8,&quot;MarginRight&quot;:76.79999,&quot;MarginTop&quot;:86.4,&quot;MarginBottom&quot;:21.5999756,&quot;ShouldVerticalCenter&quot;:true,&quot;Title&quot;:{&quot;AutoShapeType&quot;:1,&quot;Visible&quot;:-1,&quot;LockAspectRatio&quot;:0,&quot;CanUpdateAdjustments&quot;:true,&quot;Adjustment1&quot;:-1.0,&quot;Adjustment2&quot;:-1.0,&quot;CanManagePosition&quot;:true,&quot;Left&quot;:76.8,&quot;Top&quot;:54.0,&quot;Width&quot;:768.0,&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FFFFFF&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Back&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0,&quot;LineForeColorHexa&quot;:null,&quot;LineWeight&quot;:0.0,&quot;LineDashStyle&quot;:1,&quot;LineEndArrowheadStyle&quot;:1,&quot;LineBeginArrowheadStyle&quot;:1,&quot;ShouldSendToBack&quot;:true,&quot;NeedsApplyToAll&quot;:false},&quot;Inactive&quot;:{&quot;AutoShapeType&quot;:1,&quot;Visible&quot;:0,&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null,&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null,&quot;FillTransparency&quot;:0.0,&quot;LineVisible&quot;:-1,&quot;LineForeColorHexa&quot;:null,&quot;LineWeight&quot;:0.0,&quot;LineDashStyle&quot;:1,&quot;LineEndArrowheadStyle&quot;:1,&quot;LineBeginArrowheadStyle&quot;:1,&quot;ShouldSendToBack&quot;:true,&quot;NeedsApplyToAll&quot;:false},&quot;CoverPage&quot;:{&quot;AutoShapeType&quot;:1,&quot;Visible&quot;:0,&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null,&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null,&quot;FillTransparency&quot;:0.0,&quot;LineVisible&quot;:-1,&quot;LineForeColorHexa&quot;:null,&quot;LineWeight&quot;:0.0,&quot;LineDashStyle&quot;:1,&quot;LineEndArrowheadStyle&quot;:1,&quot;LineBeginArrowheadStyle&quot;:1,&quot;ShouldSendToBack&quot;:true,&quot;NeedsApplyToAll&quot;:false}},&quot;Number&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D9D9D9&quot;,&quot;FillTransparency&quot;:0.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0,&quot;LineForeColorHexa&quot;:null,&quot;LineWeight&quot;:0.0,&quot;LineDashStyle&quot;:1,&quot;LineEndArrowheadStyle&quot;:1,&quot;LineBeginArrowheadStyle&quot;:1,&quot;ShouldSendToBack&quot;:false,&quot;NeedsApplyToAll&quot;:false}},&quot;SlideIndex&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TableOfContent3&quot;:{&quot;MarginLeft&quot;:76.8,&quot;MarginRight&quot;:76.8,&quot;MarginTop&quot;:86.4,&quot;MarginBottom&quot;:21.6,&quot;ShouldVerticalCenter&quot;:true,&quot;Title&quot;:{&quot;AutoShapeType&quot;:1,&quot;Visible&quot;:-1,&quot;LockAspectRatio&quot;:0,&quot;CanUpdateAdjustments&quot;:true,&quot;Adjustment1&quot;:-1.0,&quot;Adjustment2&quot;:-1.0,&quot;CanManagePosition&quot;:true,&quot;Left&quot;:76.8,&quot;Top&quot;:54.0,&quot;Width&quot;:768.0,&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Number&quot;:{&quot;Active&quot;:{&quot;AutoShapeType&quot;:9,&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1,&quot;LineForeColorHexa&quot;:&quot;#156082&quot;,&quot;LineWeight&quot;:2.0,&quot;LineDashStyle&quot;:1,&quot;LineEndArrowheadStyle&quot;:1,&quot;LineBeginArrowheadStyle&quot;:1,&quot;ShouldSendToBack&quot;:false,&quot;NeedsApplyToAll&quot;:false},&quot;Inactive&quot;:{&quot;AutoShapeType&quot;:9,&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156082&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FFFFFF&quot;,&quot;FillTransparency&quot;:0.0,&quot;LineVisible&quot;:-1,&quot;LineForeColorHexa&quot;:&quot;#156082&quot;,&quot;LineWeight&quot;:2.0,&quot;LineDashStyle&quot;:1,&quot;LineEndArrowheadStyle&quot;:1,&quot;LineBeginArrowheadStyle&quot;:1,&quot;ShouldSendToBack&quot;:false,&quot;NeedsApplyToAll&quot;:false},&quot;CoverPage&quot;:{&quot;AutoShapeType&quot;:9,&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1,&quot;LineForeColorHexa&quot;:&quot;#156082&quot;,&quot;LineWeight&quot;:2.0,&quot;LineDashStyle&quot;:1,&quot;LineEndArrowheadStyle&quot;:1,&quot;LineBeginArrowheadStyle&quot;:1,&quot;ShouldSendToBack&quot;:false,&quot;NeedsApplyToAll&quot;:false}},&quot;SlideIndex&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Lin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156082&quot;,&quot;LineWeight&quot;:2.0,&quot;LineDashStyle&quot;:1,&quot;LineEndArrowheadStyle&quot;:1,&quot;LineBeginArrowheadStyle&quot;:1,&quot;ShouldSendToBack&quot;:true,&quot;NeedsApplyToAll&quot;:false}},&quot;TableOfContent4&quot;:{&quot;MarginLeft&quot;:76.8,&quot;MarginRight&quot;:76.8,&quot;MarginTop&quot;:86.4,&quot;MarginBottom&quot;:21.6,&quot;ShouldVerticalCenter&quot;:true,&quot;Title&quot;:{&quot;AutoShapeType&quot;:1,&quot;Visible&quot;:-1,&quot;LockAspectRatio&quot;:0,&quot;CanUpdateAdjustments&quot;:true,&quot;Adjustment1&quot;:-1.0,&quot;Adjustment2&quot;:-1.0,&quot;CanManagePosition&quot;:true,&quot;Left&quot;:76.8,&quot;Top&quot;:54.0,&quot;Width&quot;:768.0,&quot;Height&quot;:30.0,&quot;Rotation&quot;:0.0,&quot;TextFrame2AutoSize&quot;:0,&quot;TextFrame2TextRangeFontName&quot;:&quot;&quot;,&quot;TextFrameMarginTop&quot;:0.0,&quot;TextFrameMarginLeft&quot;:0.0,&quot;TextFrameMarginRight&quot;:0.0,&quot;TextFrameMarginBottom&quot;:0.0,&quot;TextFrameWordWrap&quot;:-1,&quot;TextFrameTextRangeFontSize&quot;:32.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true},&quot;SectionTitle&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7.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1,&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Number&quot;:{&quot;Active&quot;:{&quot;AutoShapeType&quot;:9,&quot;Visible&quot;:-1,&quot;LockAspectRatio&quot;:-1,&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1,&quot;LineForeColorHexa&quot;:&quot;#156082&quot;,&quot;LineWeight&quot;:2.0,&quot;LineDashStyle&quot;:1,&quot;LineEndArrowheadStyle&quot;:1,&quot;LineBeginArrowheadStyle&quot;:1,&quot;ShouldSendToBack&quot;:false,&quot;NeedsApplyToAll&quot;:false},&quot;Inactive&quot;:{&quot;AutoShapeType&quot;:9,&quot;Visible&quot;:-1,&quot;LockAspectRatio&quot;:-1,&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156082&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FFFFFF&quot;,&quot;FillTransparency&quot;:0.0,&quot;LineVisible&quot;:-1,&quot;LineForeColorHexa&quot;:&quot;#156082&quot;,&quot;LineWeight&quot;:2.0,&quot;LineDashStyle&quot;:1,&quot;LineEndArrowheadStyle&quot;:1,&quot;LineBeginArrowheadStyle&quot;:1,&quot;ShouldSendToBack&quot;:false,&quot;NeedsApplyToAll&quot;:false},&quot;CoverPage&quot;:{&quot;AutoShapeType&quot;:9,&quot;Visible&quot;:-1,&quot;LockAspectRatio&quot;:-1,&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FFFFFF&quot;,&quot;TextFrameTextRangeFontBold&quot;:-1,&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1,&quot;FillForeColorHexa&quot;:&quot;#156082&quot;,&quot;FillTransparency&quot;:0.0,&quot;LineVisible&quot;:-1,&quot;LineForeColorHexa&quot;:&quot;#156082&quot;,&quot;LineWeight&quot;:2.0,&quot;LineDashStyle&quot;:1,&quot;LineEndArrowheadStyle&quot;:1,&quot;LineBeginArrowheadStyle&quot;:1,&quot;ShouldSendToBack&quot;:false,&quot;NeedsApplyToAll&quot;:false}},&quot;SlideIndex&quot;:{&quot;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Inactiv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CoverPage&quot;:{&quot;AutoShapeType&quot;:1,&quot;Visible&quot;:-1,&quot;LockAspectRatio&quot;:0,&quot;CanUpdateAdjustments&quot;:tru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0,&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1.0,&quot;LineVisible&quot;:0,&quot;LineForeColorHexa&quot;:null,&quot;LineWeight&quot;:0.0,&quot;LineDashStyle&quot;:1,&quot;LineEndArrowheadStyle&quot;:1,&quot;LineBeginArrowheadStyle&quot;:1,&quot;ShouldSendToBack&quot;:false,&quot;NeedsApplyToAll&quot;:false}},&quot;Arc&quot;:{&quot;AutoShapeType&quot;:25,&quot;Visible&quot;:-1,&quot;LockAspectRatio&quot;:0,&quot;CanUpdateAdjustments&quot;:false,&quot;Adjustment1&quot;:-1.0,&quot;Adjustment2&quot;:-1.0,&quot;CanManagePosition&quot;:false,&quot;Left&quot;:-1.0,&quot;Top&quot;:-1.0,&quot;Width&quot;:-1.0,&quot;Height&quot;:-1.0,&quot;Rotation&quot;:-1.0,&quot;TextFrame2AutoSize&quot;:0,&quot;TextFrame2TextRangeFontName&quot;:&quot;&quot;,&quot;TextFrameMarginTop&quot;:0.0,&quot;TextFrameMarginLeft&quot;:0.0,&quot;TextFrameMarginRight&quot;:0.0,&quot;TextFrameMarginBottom&quot;:0.0,&quot;TextFrameWordWrap&quot;:-1,&quot;TextFrameTextRangeFontSize&quot;:18.0,&quot;TextFrameTextRangeFontColorHexa&quot;:&quot;#000000&quot;,&quot;TextFrameTextRangeFontBold&quot;:0,&quot;TextFrameTextRangeFontItalic&quot;:0,&quot;TextFrameTextRangeFontUnderline&quot;:0,&quot;TextFrameVerticalAnchor&quot;:3,&quot;TextFrameHorizontalAnchor&quot;:1,&quot;TextFrameTextRangeParagraphFormatBulletType&quot;:0,&quot;TextFrameTextRangeParagraphFormatLineRuleWithin&quot;:-1,&quot;TextFrameTextRangeParagraphFormatSpaceWithin&quot;:-3.40282347E+38,&quot;TextFrameTextRangeParagraphFormatLineRuleAfter&quot;:0,&quot;TextFrameTextRangeParagraphFormatSpaceAfter&quot;:-3.40282347E+38,&quot;TextFrameTextRangeParagraphFormatLineRuleBefore&quot;:0,&quot;TextFrameTextRangeParagraphFormatSpaceBefore&quot;:-3.40282347E+38,&quot;TextFrameTextRangeParagraphs1ParagraphFormatAlignment&quot;:0,&quot;ZOrderPosition&quot;:-2147483648,&quot;FillVisible&quot;:0,&quot;FillForeColorHexa&quot;:null,&quot;FillTransparency&quot;:0.0,&quot;LineVisible&quot;:-1,&quot;LineForeColorHexa&quot;:&quot;#156082&quot;,&quot;LineWeight&quot;:2.0,&quot;LineDashStyle&quot;:1,&quot;LineEndArrowheadStyle&quot;:1,&quot;LineBeginArrowheadStyle&quot;:1,&quot;ShouldSendToBack&quot;:true,&quot;NeedsApplyToAll&quot;:false}}}"/>
</p:tagLst>
</file>

<file path=ppt/tags/tag2.xml><?xml version="1.0" encoding="utf-8"?>
<p:tagLst xmlns:a="http://schemas.openxmlformats.org/drawingml/2006/main" xmlns:r="http://schemas.openxmlformats.org/officeDocument/2006/relationships" xmlns:p="http://schemas.openxmlformats.org/presentationml/2006/main">
  <p:tag name="POWER_USER_POWER_POINT_EXCEL_LINK_TAG_NAME" val="{&quot;Id&quot;:&quot;POWER_USER_LINK_2FFDC4FC_F025_4F88_BAA3_1ABD47BF1ABE&quot;,&quot;SourceFullName&quot;:&quot;&quot;,&quot;LastUpdate&quot;:&quot;2025-02-15 8:26 AM&quot;,&quot;UpdatedBy&quot;:&quot;Anu&quot;,&quot;IsLinked&quot;:false,&quot;IsBrokenLink&quot;:false,&quot;Type&quot;:2,&quot;ShapeId&quot;:0,&quot;WorksheetName&quot;:null}"/>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3787d2e-157c-48d4-9e8f-a639cfc89ba8" xsi:nil="true"/>
    <lcf76f155ced4ddcb4097134ff3c332f xmlns="6b660ad0-8fb2-42bc-8587-cc00ef1e4355">
      <Terms xmlns="http://schemas.microsoft.com/office/infopath/2007/PartnerControls"/>
    </lcf76f155ced4ddcb4097134ff3c332f>
    <Dateandtimr xmlns="6b660ad0-8fb2-42bc-8587-cc00ef1e435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8A108CF8F38C41B3B2EA0D66F24A62" ma:contentTypeVersion="15" ma:contentTypeDescription="Create a new document." ma:contentTypeScope="" ma:versionID="7dc8e00b44f8838b9291d07faa9165d2">
  <xsd:schema xmlns:xsd="http://www.w3.org/2001/XMLSchema" xmlns:xs="http://www.w3.org/2001/XMLSchema" xmlns:p="http://schemas.microsoft.com/office/2006/metadata/properties" xmlns:ns2="6b660ad0-8fb2-42bc-8587-cc00ef1e4355" xmlns:ns3="53787d2e-157c-48d4-9e8f-a639cfc89ba8" targetNamespace="http://schemas.microsoft.com/office/2006/metadata/properties" ma:root="true" ma:fieldsID="4fd8920a412b27a34f4e7a7002785cc3" ns2:_="" ns3:_="">
    <xsd:import namespace="6b660ad0-8fb2-42bc-8587-cc00ef1e4355"/>
    <xsd:import namespace="53787d2e-157c-48d4-9e8f-a639cfc89ba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Dateandtim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660ad0-8fb2-42bc-8587-cc00ef1e435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461feeaf-633a-406b-bec6-36a4d0a1031e"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Dateandtimr" ma:index="21" nillable="true" ma:displayName="Date and timr" ma:format="DateOnly" ma:internalName="Dateandtimr">
      <xsd:simpleType>
        <xsd:restriction base="dms:DateTime"/>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3787d2e-157c-48d4-9e8f-a639cfc89ba8"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18be9fc-4a09-47db-835b-1241d6904dfd}" ma:internalName="TaxCatchAll" ma:showField="CatchAllData" ma:web="53787d2e-157c-48d4-9e8f-a639cfc89ba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17ADD7-00E7-49B9-8B9D-6A951030C858}">
  <ds:schemaRefs>
    <ds:schemaRef ds:uri="6b660ad0-8fb2-42bc-8587-cc00ef1e4355"/>
    <ds:schemaRef ds:uri="http://schemas.microsoft.com/office/infopath/2007/PartnerControls"/>
    <ds:schemaRef ds:uri="53787d2e-157c-48d4-9e8f-a639cfc89ba8"/>
    <ds:schemaRef ds:uri="http://purl.org/dc/term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purl.org/dc/elements/1.1/"/>
    <ds:schemaRef ds:uri="http://www.w3.org/XML/1998/namespace"/>
  </ds:schemaRefs>
</ds:datastoreItem>
</file>

<file path=customXml/itemProps2.xml><?xml version="1.0" encoding="utf-8"?>
<ds:datastoreItem xmlns:ds="http://schemas.openxmlformats.org/officeDocument/2006/customXml" ds:itemID="{6025A779-9A65-4FCC-BEE8-00D366C21003}"/>
</file>

<file path=customXml/itemProps3.xml><?xml version="1.0" encoding="utf-8"?>
<ds:datastoreItem xmlns:ds="http://schemas.openxmlformats.org/officeDocument/2006/customXml" ds:itemID="{4256596C-8D4C-46BD-A586-C216EA329DD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7163</TotalTime>
  <Words>4599</Words>
  <Application>Microsoft Office PowerPoint</Application>
  <PresentationFormat>Widescreen</PresentationFormat>
  <Paragraphs>2357</Paragraphs>
  <Slides>62</Slides>
  <Notes>3</Notes>
  <HiddenSlides>28</HiddenSlides>
  <MMClips>33</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62</vt:i4>
      </vt:variant>
    </vt:vector>
  </HeadingPairs>
  <TitlesOfParts>
    <vt:vector size="72" baseType="lpstr">
      <vt:lpstr>Aptos</vt:lpstr>
      <vt:lpstr>Aptos Display</vt:lpstr>
      <vt:lpstr>Arial</vt:lpstr>
      <vt:lpstr>Calibri</vt:lpstr>
      <vt:lpstr>Montserrat</vt:lpstr>
      <vt:lpstr>Montserrat Bold</vt:lpstr>
      <vt:lpstr>Montserrat Medium</vt:lpstr>
      <vt:lpstr>Office Theme</vt:lpstr>
      <vt:lpstr>Acrobat Document</vt:lpstr>
      <vt:lpstr>PDF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Albin Viju</dc:creator>
  <cp:lastModifiedBy>Akshay Murali</cp:lastModifiedBy>
  <cp:revision>57</cp:revision>
  <dcterms:created xsi:type="dcterms:W3CDTF">2025-02-11T11:49:01Z</dcterms:created>
  <dcterms:modified xsi:type="dcterms:W3CDTF">2026-04-24T15:15:50Z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0x010100E28A108CF8F38C41B3B2EA0D66F24A62</vt:lpwstr>
  </property>
  <property fmtid="{D5CDD505-2E9C-101B-9397-08002B2CF9AE}" pid="3" name="MediaServiceImageTags">
    <vt:lpwstr/>
  </property>
</Properties>
</file>